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7" r:id="rId5"/>
    <p:sldId id="268" r:id="rId6"/>
    <p:sldId id="258" r:id="rId7"/>
    <p:sldId id="260" r:id="rId8"/>
    <p:sldId id="259" r:id="rId9"/>
    <p:sldId id="261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TON DAVID CASNANZUELA TERAN" userId="S::milton.casnanzuela@epn.edu.ec::d28629d1-2003-4ead-8905-a80a0dccd6f3" providerId="AD" clId="Web-{4FDF06D9-6959-7895-42D7-097B2C314AB1}"/>
    <pc:docChg chg="addSld modSld">
      <pc:chgData name="MILTON DAVID CASNANZUELA TERAN" userId="S::milton.casnanzuela@epn.edu.ec::d28629d1-2003-4ead-8905-a80a0dccd6f3" providerId="AD" clId="Web-{4FDF06D9-6959-7895-42D7-097B2C314AB1}" dt="2023-07-06T16:03:29.072" v="77"/>
      <pc:docMkLst>
        <pc:docMk/>
      </pc:docMkLst>
      <pc:sldChg chg="addSp modSp">
        <pc:chgData name="MILTON DAVID CASNANZUELA TERAN" userId="S::milton.casnanzuela@epn.edu.ec::d28629d1-2003-4ead-8905-a80a0dccd6f3" providerId="AD" clId="Web-{4FDF06D9-6959-7895-42D7-097B2C314AB1}" dt="2023-07-06T16:02:29.882" v="52" actId="1076"/>
        <pc:sldMkLst>
          <pc:docMk/>
          <pc:sldMk cId="3874136549" sldId="256"/>
        </pc:sldMkLst>
        <pc:spChg chg="add mod">
          <ac:chgData name="MILTON DAVID CASNANZUELA TERAN" userId="S::milton.casnanzuela@epn.edu.ec::d28629d1-2003-4ead-8905-a80a0dccd6f3" providerId="AD" clId="Web-{4FDF06D9-6959-7895-42D7-097B2C314AB1}" dt="2023-07-06T16:02:29.882" v="52" actId="1076"/>
          <ac:spMkLst>
            <pc:docMk/>
            <pc:sldMk cId="3874136549" sldId="256"/>
            <ac:spMk id="3" creationId="{272588CB-0742-6BC2-8E17-DEAAE6667C52}"/>
          </ac:spMkLst>
        </pc:spChg>
      </pc:sldChg>
      <pc:sldChg chg="addSp modSp">
        <pc:chgData name="MILTON DAVID CASNANZUELA TERAN" userId="S::milton.casnanzuela@epn.edu.ec::d28629d1-2003-4ead-8905-a80a0dccd6f3" providerId="AD" clId="Web-{4FDF06D9-6959-7895-42D7-097B2C314AB1}" dt="2023-07-06T16:03:15.571" v="76" actId="20577"/>
        <pc:sldMkLst>
          <pc:docMk/>
          <pc:sldMk cId="4065239016" sldId="258"/>
        </pc:sldMkLst>
        <pc:spChg chg="add mod">
          <ac:chgData name="MILTON DAVID CASNANZUELA TERAN" userId="S::milton.casnanzuela@epn.edu.ec::d28629d1-2003-4ead-8905-a80a0dccd6f3" providerId="AD" clId="Web-{4FDF06D9-6959-7895-42D7-097B2C314AB1}" dt="2023-07-06T16:03:15.571" v="76" actId="20577"/>
          <ac:spMkLst>
            <pc:docMk/>
            <pc:sldMk cId="4065239016" sldId="258"/>
            <ac:spMk id="3" creationId="{E37F0909-73E2-A2B4-804A-941DFE885EEB}"/>
          </ac:spMkLst>
        </pc:spChg>
      </pc:sldChg>
      <pc:sldChg chg="addSp">
        <pc:chgData name="MILTON DAVID CASNANZUELA TERAN" userId="S::milton.casnanzuela@epn.edu.ec::d28629d1-2003-4ead-8905-a80a0dccd6f3" providerId="AD" clId="Web-{4FDF06D9-6959-7895-42D7-097B2C314AB1}" dt="2023-07-06T16:03:29.072" v="77"/>
        <pc:sldMkLst>
          <pc:docMk/>
          <pc:sldMk cId="1940449315" sldId="260"/>
        </pc:sldMkLst>
        <pc:spChg chg="add">
          <ac:chgData name="MILTON DAVID CASNANZUELA TERAN" userId="S::milton.casnanzuela@epn.edu.ec::d28629d1-2003-4ead-8905-a80a0dccd6f3" providerId="AD" clId="Web-{4FDF06D9-6959-7895-42D7-097B2C314AB1}" dt="2023-07-06T16:03:29.072" v="77"/>
          <ac:spMkLst>
            <pc:docMk/>
            <pc:sldMk cId="1940449315" sldId="260"/>
            <ac:spMk id="3" creationId="{6B737A97-70C0-5E9F-97F2-F7B125ECF09C}"/>
          </ac:spMkLst>
        </pc:spChg>
      </pc:sldChg>
      <pc:sldChg chg="addSp delSp modSp new mod setBg">
        <pc:chgData name="MILTON DAVID CASNANZUELA TERAN" userId="S::milton.casnanzuela@epn.edu.ec::d28629d1-2003-4ead-8905-a80a0dccd6f3" providerId="AD" clId="Web-{4FDF06D9-6959-7895-42D7-097B2C314AB1}" dt="2023-07-06T16:00:37.174" v="4"/>
        <pc:sldMkLst>
          <pc:docMk/>
          <pc:sldMk cId="487192961" sldId="262"/>
        </pc:sldMkLst>
        <pc:spChg chg="mod">
          <ac:chgData name="MILTON DAVID CASNANZUELA TERAN" userId="S::milton.casnanzuela@epn.edu.ec::d28629d1-2003-4ead-8905-a80a0dccd6f3" providerId="AD" clId="Web-{4FDF06D9-6959-7895-42D7-097B2C314AB1}" dt="2023-07-06T16:00:37.174" v="4"/>
          <ac:spMkLst>
            <pc:docMk/>
            <pc:sldMk cId="487192961" sldId="262"/>
            <ac:spMk id="2" creationId="{A9477E81-FCFC-FCD4-E347-1059C449E9F6}"/>
          </ac:spMkLst>
        </pc:spChg>
        <pc:spChg chg="del">
          <ac:chgData name="MILTON DAVID CASNANZUELA TERAN" userId="S::milton.casnanzuela@epn.edu.ec::d28629d1-2003-4ead-8905-a80a0dccd6f3" providerId="AD" clId="Web-{4FDF06D9-6959-7895-42D7-097B2C314AB1}" dt="2023-07-06T16:00:29.080" v="3"/>
          <ac:spMkLst>
            <pc:docMk/>
            <pc:sldMk cId="487192961" sldId="262"/>
            <ac:spMk id="3" creationId="{0CB3796A-3007-290A-98DF-025C2F8533D6}"/>
          </ac:spMkLst>
        </pc:spChg>
        <pc:spChg chg="add">
          <ac:chgData name="MILTON DAVID CASNANZUELA TERAN" userId="S::milton.casnanzuela@epn.edu.ec::d28629d1-2003-4ead-8905-a80a0dccd6f3" providerId="AD" clId="Web-{4FDF06D9-6959-7895-42D7-097B2C314AB1}" dt="2023-07-06T16:00:37.174" v="4"/>
          <ac:spMkLst>
            <pc:docMk/>
            <pc:sldMk cId="487192961" sldId="262"/>
            <ac:spMk id="9" creationId="{D4771268-CB57-404A-9271-370EB28F6090}"/>
          </ac:spMkLst>
        </pc:spChg>
        <pc:picChg chg="add mod ord">
          <ac:chgData name="MILTON DAVID CASNANZUELA TERAN" userId="S::milton.casnanzuela@epn.edu.ec::d28629d1-2003-4ead-8905-a80a0dccd6f3" providerId="AD" clId="Web-{4FDF06D9-6959-7895-42D7-097B2C314AB1}" dt="2023-07-06T16:00:37.174" v="4"/>
          <ac:picMkLst>
            <pc:docMk/>
            <pc:sldMk cId="487192961" sldId="262"/>
            <ac:picMk id="4" creationId="{37270D9C-0C1B-ADBD-E95A-07977693142F}"/>
          </ac:picMkLst>
        </pc:picChg>
      </pc:sldChg>
    </pc:docChg>
  </pc:docChgLst>
  <pc:docChgLst>
    <pc:chgData name="MILTON DAVID CASNANZUELA TERAN" userId="S::milton.casnanzuela@epn.edu.ec::d28629d1-2003-4ead-8905-a80a0dccd6f3" providerId="AD" clId="Web-{ABE59160-4A08-B235-75B7-429565372743}"/>
    <pc:docChg chg="addSld delSld modSld">
      <pc:chgData name="MILTON DAVID CASNANZUELA TERAN" userId="S::milton.casnanzuela@epn.edu.ec::d28629d1-2003-4ead-8905-a80a0dccd6f3" providerId="AD" clId="Web-{ABE59160-4A08-B235-75B7-429565372743}" dt="2023-07-06T16:06:01.608" v="30"/>
      <pc:docMkLst>
        <pc:docMk/>
      </pc:docMkLst>
      <pc:sldChg chg="addSp modSp">
        <pc:chgData name="MILTON DAVID CASNANZUELA TERAN" userId="S::milton.casnanzuela@epn.edu.ec::d28629d1-2003-4ead-8905-a80a0dccd6f3" providerId="AD" clId="Web-{ABE59160-4A08-B235-75B7-429565372743}" dt="2023-07-06T16:03:51.167" v="11" actId="20577"/>
        <pc:sldMkLst>
          <pc:docMk/>
          <pc:sldMk cId="1940449315" sldId="260"/>
        </pc:sldMkLst>
        <pc:spChg chg="add mod">
          <ac:chgData name="MILTON DAVID CASNANZUELA TERAN" userId="S::milton.casnanzuela@epn.edu.ec::d28629d1-2003-4ead-8905-a80a0dccd6f3" providerId="AD" clId="Web-{ABE59160-4A08-B235-75B7-429565372743}" dt="2023-07-06T16:03:51.167" v="11" actId="20577"/>
          <ac:spMkLst>
            <pc:docMk/>
            <pc:sldMk cId="1940449315" sldId="260"/>
            <ac:spMk id="4" creationId="{65E0B726-E864-1ED4-0E50-0FB50A13B76D}"/>
          </ac:spMkLst>
        </pc:spChg>
      </pc:sldChg>
      <pc:sldChg chg="addSp delSp modSp new mod setBg">
        <pc:chgData name="MILTON DAVID CASNANZUELA TERAN" userId="S::milton.casnanzuela@epn.edu.ec::d28629d1-2003-4ead-8905-a80a0dccd6f3" providerId="AD" clId="Web-{ABE59160-4A08-B235-75B7-429565372743}" dt="2023-07-06T16:05:27.607" v="21"/>
        <pc:sldMkLst>
          <pc:docMk/>
          <pc:sldMk cId="3560442123" sldId="263"/>
        </pc:sldMkLst>
        <pc:spChg chg="mod ord">
          <ac:chgData name="MILTON DAVID CASNANZUELA TERAN" userId="S::milton.casnanzuela@epn.edu.ec::d28629d1-2003-4ead-8905-a80a0dccd6f3" providerId="AD" clId="Web-{ABE59160-4A08-B235-75B7-429565372743}" dt="2023-07-06T16:05:27.607" v="21"/>
          <ac:spMkLst>
            <pc:docMk/>
            <pc:sldMk cId="3560442123" sldId="263"/>
            <ac:spMk id="2" creationId="{1D3261F4-BE46-09B1-3494-D90D080DB0D7}"/>
          </ac:spMkLst>
        </pc:spChg>
        <pc:spChg chg="del">
          <ac:chgData name="MILTON DAVID CASNANZUELA TERAN" userId="S::milton.casnanzuela@epn.edu.ec::d28629d1-2003-4ead-8905-a80a0dccd6f3" providerId="AD" clId="Web-{ABE59160-4A08-B235-75B7-429565372743}" dt="2023-07-06T16:05:27.607" v="21"/>
          <ac:spMkLst>
            <pc:docMk/>
            <pc:sldMk cId="3560442123" sldId="263"/>
            <ac:spMk id="3" creationId="{F89CE27B-E346-760F-2723-14F07CA31471}"/>
          </ac:spMkLst>
        </pc:spChg>
        <pc:spChg chg="add">
          <ac:chgData name="MILTON DAVID CASNANZUELA TERAN" userId="S::milton.casnanzuela@epn.edu.ec::d28629d1-2003-4ead-8905-a80a0dccd6f3" providerId="AD" clId="Web-{ABE59160-4A08-B235-75B7-429565372743}" dt="2023-07-06T16:05:27.607" v="21"/>
          <ac:spMkLst>
            <pc:docMk/>
            <pc:sldMk cId="3560442123" sldId="263"/>
            <ac:spMk id="10" creationId="{37C89E4B-3C9F-44B9-8B86-D9E3D112D8EC}"/>
          </ac:spMkLst>
        </pc:spChg>
        <pc:picChg chg="add mod">
          <ac:chgData name="MILTON DAVID CASNANZUELA TERAN" userId="S::milton.casnanzuela@epn.edu.ec::d28629d1-2003-4ead-8905-a80a0dccd6f3" providerId="AD" clId="Web-{ABE59160-4A08-B235-75B7-429565372743}" dt="2023-07-06T16:05:27.607" v="21"/>
          <ac:picMkLst>
            <pc:docMk/>
            <pc:sldMk cId="3560442123" sldId="263"/>
            <ac:picMk id="5" creationId="{1C6EB529-0089-DC8B-9A2F-F1BF3D402001}"/>
          </ac:picMkLst>
        </pc:picChg>
        <pc:cxnChg chg="add">
          <ac:chgData name="MILTON DAVID CASNANZUELA TERAN" userId="S::milton.casnanzuela@epn.edu.ec::d28629d1-2003-4ead-8905-a80a0dccd6f3" providerId="AD" clId="Web-{ABE59160-4A08-B235-75B7-429565372743}" dt="2023-07-06T16:05:27.607" v="21"/>
          <ac:cxnSpMkLst>
            <pc:docMk/>
            <pc:sldMk cId="3560442123" sldId="263"/>
            <ac:cxnSpMk id="12" creationId="{AA2EAA10-076F-46BD-8F0F-B9A2FB77A85C}"/>
          </ac:cxnSpMkLst>
        </pc:cxnChg>
        <pc:cxnChg chg="add">
          <ac:chgData name="MILTON DAVID CASNANZUELA TERAN" userId="S::milton.casnanzuela@epn.edu.ec::d28629d1-2003-4ead-8905-a80a0dccd6f3" providerId="AD" clId="Web-{ABE59160-4A08-B235-75B7-429565372743}" dt="2023-07-06T16:05:27.607" v="21"/>
          <ac:cxnSpMkLst>
            <pc:docMk/>
            <pc:sldMk cId="3560442123" sldId="263"/>
            <ac:cxnSpMk id="14" creationId="{D891E407-403B-4764-86C9-33A56D3BCAA3}"/>
          </ac:cxnSpMkLst>
        </pc:cxnChg>
      </pc:sldChg>
      <pc:sldChg chg="addSp delSp modSp add del replId">
        <pc:chgData name="MILTON DAVID CASNANZUELA TERAN" userId="S::milton.casnanzuela@epn.edu.ec::d28629d1-2003-4ead-8905-a80a0dccd6f3" providerId="AD" clId="Web-{ABE59160-4A08-B235-75B7-429565372743}" dt="2023-07-06T16:06:01.608" v="30"/>
        <pc:sldMkLst>
          <pc:docMk/>
          <pc:sldMk cId="2968541324" sldId="264"/>
        </pc:sldMkLst>
        <pc:spChg chg="del mod">
          <ac:chgData name="MILTON DAVID CASNANZUELA TERAN" userId="S::milton.casnanzuela@epn.edu.ec::d28629d1-2003-4ead-8905-a80a0dccd6f3" providerId="AD" clId="Web-{ABE59160-4A08-B235-75B7-429565372743}" dt="2023-07-06T16:05:49.373" v="28"/>
          <ac:spMkLst>
            <pc:docMk/>
            <pc:sldMk cId="2968541324" sldId="264"/>
            <ac:spMk id="2" creationId="{E7C8513F-38F4-CD8B-8D33-C64B8936AE80}"/>
          </ac:spMkLst>
        </pc:spChg>
        <pc:spChg chg="del">
          <ac:chgData name="MILTON DAVID CASNANZUELA TERAN" userId="S::milton.casnanzuela@epn.edu.ec::d28629d1-2003-4ead-8905-a80a0dccd6f3" providerId="AD" clId="Web-{ABE59160-4A08-B235-75B7-429565372743}" dt="2023-07-06T16:05:40.357" v="22"/>
          <ac:spMkLst>
            <pc:docMk/>
            <pc:sldMk cId="2968541324" sldId="264"/>
            <ac:spMk id="3" creationId="{272588CB-0742-6BC2-8E17-DEAAE6667C52}"/>
          </ac:spMkLst>
        </pc:spChg>
        <pc:spChg chg="add mod">
          <ac:chgData name="MILTON DAVID CASNANZUELA TERAN" userId="S::milton.casnanzuela@epn.edu.ec::d28629d1-2003-4ead-8905-a80a0dccd6f3" providerId="AD" clId="Web-{ABE59160-4A08-B235-75B7-429565372743}" dt="2023-07-06T16:05:50.857" v="29" actId="20577"/>
          <ac:spMkLst>
            <pc:docMk/>
            <pc:sldMk cId="2968541324" sldId="264"/>
            <ac:spMk id="5" creationId="{86999E63-4E00-8366-003C-20E1E033071D}"/>
          </ac:spMkLst>
        </pc:spChg>
        <pc:picChg chg="del mod">
          <ac:chgData name="MILTON DAVID CASNANZUELA TERAN" userId="S::milton.casnanzuela@epn.edu.ec::d28629d1-2003-4ead-8905-a80a0dccd6f3" providerId="AD" clId="Web-{ABE59160-4A08-B235-75B7-429565372743}" dt="2023-07-06T16:05:41.732" v="23"/>
          <ac:picMkLst>
            <pc:docMk/>
            <pc:sldMk cId="2968541324" sldId="264"/>
            <ac:picMk id="6" creationId="{9D2D3889-132F-B896-5A55-35B7D9314E0D}"/>
          </ac:picMkLst>
        </pc:picChg>
      </pc:sldChg>
    </pc:docChg>
  </pc:docChgLst>
  <pc:docChgLst>
    <pc:chgData name="MILTON DAVID CASNANZUELA TERAN" userId="d28629d1-2003-4ead-8905-a80a0dccd6f3" providerId="ADAL" clId="{B96F504F-249C-4143-9488-92DCBF0A1C04}"/>
    <pc:docChg chg="modSld">
      <pc:chgData name="MILTON DAVID CASNANZUELA TERAN" userId="d28629d1-2003-4ead-8905-a80a0dccd6f3" providerId="ADAL" clId="{B96F504F-249C-4143-9488-92DCBF0A1C04}" dt="2023-07-13T14:58:40.592" v="7" actId="732"/>
      <pc:docMkLst>
        <pc:docMk/>
      </pc:docMkLst>
      <pc:sldChg chg="modSp mod">
        <pc:chgData name="MILTON DAVID CASNANZUELA TERAN" userId="d28629d1-2003-4ead-8905-a80a0dccd6f3" providerId="ADAL" clId="{B96F504F-249C-4143-9488-92DCBF0A1C04}" dt="2023-07-13T14:58:11.098" v="5" actId="732"/>
        <pc:sldMkLst>
          <pc:docMk/>
          <pc:sldMk cId="356806279" sldId="265"/>
        </pc:sldMkLst>
        <pc:picChg chg="mod modCrop">
          <ac:chgData name="MILTON DAVID CASNANZUELA TERAN" userId="d28629d1-2003-4ead-8905-a80a0dccd6f3" providerId="ADAL" clId="{B96F504F-249C-4143-9488-92DCBF0A1C04}" dt="2023-07-13T14:58:11.098" v="5" actId="732"/>
          <ac:picMkLst>
            <pc:docMk/>
            <pc:sldMk cId="356806279" sldId="265"/>
            <ac:picMk id="5" creationId="{C948003C-0518-3B14-D79D-7EE4D2B22DDA}"/>
          </ac:picMkLst>
        </pc:picChg>
      </pc:sldChg>
      <pc:sldChg chg="modSp mod">
        <pc:chgData name="MILTON DAVID CASNANZUELA TERAN" userId="d28629d1-2003-4ead-8905-a80a0dccd6f3" providerId="ADAL" clId="{B96F504F-249C-4143-9488-92DCBF0A1C04}" dt="2023-07-13T14:58:40.592" v="7" actId="732"/>
        <pc:sldMkLst>
          <pc:docMk/>
          <pc:sldMk cId="10860638" sldId="266"/>
        </pc:sldMkLst>
        <pc:picChg chg="mod modCrop">
          <ac:chgData name="MILTON DAVID CASNANZUELA TERAN" userId="d28629d1-2003-4ead-8905-a80a0dccd6f3" providerId="ADAL" clId="{B96F504F-249C-4143-9488-92DCBF0A1C04}" dt="2023-07-13T14:58:40.592" v="7" actId="732"/>
          <ac:picMkLst>
            <pc:docMk/>
            <pc:sldMk cId="10860638" sldId="266"/>
            <ac:picMk id="5" creationId="{125C7FB5-5523-69E9-5BFF-08362A6F5CC1}"/>
          </ac:picMkLst>
        </pc:picChg>
      </pc:sldChg>
    </pc:docChg>
  </pc:docChgLst>
  <pc:docChgLst>
    <pc:chgData name="MARCO ANTONIO QUICHIMBO CANCINO" userId="6a74047e-4dbc-4a98-83c6-6f3ab0a3f230" providerId="ADAL" clId="{DF4EE5BD-31E3-405F-8579-D3385680F4B1}"/>
    <pc:docChg chg="undo custSel addSld delSld modSld sldOrd">
      <pc:chgData name="MARCO ANTONIO QUICHIMBO CANCINO" userId="6a74047e-4dbc-4a98-83c6-6f3ab0a3f230" providerId="ADAL" clId="{DF4EE5BD-31E3-405F-8579-D3385680F4B1}" dt="2023-07-06T17:48:11.052" v="302" actId="20577"/>
      <pc:docMkLst>
        <pc:docMk/>
      </pc:docMkLst>
      <pc:sldChg chg="addSp delSp modSp mod setBg">
        <pc:chgData name="MARCO ANTONIO QUICHIMBO CANCINO" userId="6a74047e-4dbc-4a98-83c6-6f3ab0a3f230" providerId="ADAL" clId="{DF4EE5BD-31E3-405F-8579-D3385680F4B1}" dt="2023-07-06T17:48:11.052" v="302" actId="20577"/>
        <pc:sldMkLst>
          <pc:docMk/>
          <pc:sldMk cId="3874136549" sldId="256"/>
        </pc:sldMkLst>
        <pc:spChg chg="mod ord">
          <ac:chgData name="MARCO ANTONIO QUICHIMBO CANCINO" userId="6a74047e-4dbc-4a98-83c6-6f3ab0a3f230" providerId="ADAL" clId="{DF4EE5BD-31E3-405F-8579-D3385680F4B1}" dt="2023-07-06T14:30:54.727" v="97" actId="27636"/>
          <ac:spMkLst>
            <pc:docMk/>
            <pc:sldMk cId="3874136549" sldId="256"/>
            <ac:spMk id="2" creationId="{E7C8513F-38F4-CD8B-8D33-C64B8936AE80}"/>
          </ac:spMkLst>
        </pc:spChg>
        <pc:spChg chg="mod">
          <ac:chgData name="MARCO ANTONIO QUICHIMBO CANCINO" userId="6a74047e-4dbc-4a98-83c6-6f3ab0a3f230" providerId="ADAL" clId="{DF4EE5BD-31E3-405F-8579-D3385680F4B1}" dt="2023-07-06T17:48:11.052" v="302" actId="20577"/>
          <ac:spMkLst>
            <pc:docMk/>
            <pc:sldMk cId="3874136549" sldId="256"/>
            <ac:spMk id="3" creationId="{272588CB-0742-6BC2-8E17-DEAAE6667C52}"/>
          </ac:spMkLst>
        </pc:spChg>
        <pc:spChg chg="del">
          <ac:chgData name="MARCO ANTONIO QUICHIMBO CANCINO" userId="6a74047e-4dbc-4a98-83c6-6f3ab0a3f230" providerId="ADAL" clId="{DF4EE5BD-31E3-405F-8579-D3385680F4B1}" dt="2023-07-06T14:29:21.464" v="81" actId="478"/>
          <ac:spMkLst>
            <pc:docMk/>
            <pc:sldMk cId="3874136549" sldId="256"/>
            <ac:spMk id="3" creationId="{C4D307C4-4920-7092-3467-BCCFBF2B2762}"/>
          </ac:spMkLst>
        </pc:spChg>
        <pc:spChg chg="add del">
          <ac:chgData name="MARCO ANTONIO QUICHIMBO CANCINO" userId="6a74047e-4dbc-4a98-83c6-6f3ab0a3f230" providerId="ADAL" clId="{DF4EE5BD-31E3-405F-8579-D3385680F4B1}" dt="2023-07-06T14:29:23.659" v="83" actId="478"/>
          <ac:spMkLst>
            <pc:docMk/>
            <pc:sldMk cId="3874136549" sldId="256"/>
            <ac:spMk id="4" creationId="{1B8858B2-8007-C265-127D-472849D65A68}"/>
          </ac:spMkLst>
        </pc:spChg>
        <pc:spChg chg="add">
          <ac:chgData name="MARCO ANTONIO QUICHIMBO CANCINO" userId="6a74047e-4dbc-4a98-83c6-6f3ab0a3f230" providerId="ADAL" clId="{DF4EE5BD-31E3-405F-8579-D3385680F4B1}" dt="2023-07-06T14:30:04.434" v="86" actId="26606"/>
          <ac:spMkLst>
            <pc:docMk/>
            <pc:sldMk cId="3874136549" sldId="256"/>
            <ac:spMk id="11" creationId="{C1DD1A8A-57D5-4A81-AD04-532B043C5611}"/>
          </ac:spMkLst>
        </pc:spChg>
        <pc:spChg chg="add">
          <ac:chgData name="MARCO ANTONIO QUICHIMBO CANCINO" userId="6a74047e-4dbc-4a98-83c6-6f3ab0a3f230" providerId="ADAL" clId="{DF4EE5BD-31E3-405F-8579-D3385680F4B1}" dt="2023-07-06T14:30:04.434" v="86" actId="26606"/>
          <ac:spMkLst>
            <pc:docMk/>
            <pc:sldMk cId="3874136549" sldId="256"/>
            <ac:spMk id="13" creationId="{007891EC-4501-44ED-A8C8-B11B6DB767AB}"/>
          </ac:spMkLst>
        </pc:spChg>
        <pc:picChg chg="add mod">
          <ac:chgData name="MARCO ANTONIO QUICHIMBO CANCINO" userId="6a74047e-4dbc-4a98-83c6-6f3ab0a3f230" providerId="ADAL" clId="{DF4EE5BD-31E3-405F-8579-D3385680F4B1}" dt="2023-07-06T14:30:04.434" v="86" actId="26606"/>
          <ac:picMkLst>
            <pc:docMk/>
            <pc:sldMk cId="3874136549" sldId="256"/>
            <ac:picMk id="6" creationId="{9D2D3889-132F-B896-5A55-35B7D9314E0D}"/>
          </ac:picMkLst>
        </pc:picChg>
      </pc:sldChg>
      <pc:sldChg chg="addSp modSp mod setBg">
        <pc:chgData name="MARCO ANTONIO QUICHIMBO CANCINO" userId="6a74047e-4dbc-4a98-83c6-6f3ab0a3f230" providerId="ADAL" clId="{DF4EE5BD-31E3-405F-8579-D3385680F4B1}" dt="2023-07-06T17:42:22.946" v="267" actId="26606"/>
        <pc:sldMkLst>
          <pc:docMk/>
          <pc:sldMk cId="3925778915" sldId="257"/>
        </pc:sldMkLst>
        <pc:spChg chg="mod ord">
          <ac:chgData name="MARCO ANTONIO QUICHIMBO CANCINO" userId="6a74047e-4dbc-4a98-83c6-6f3ab0a3f230" providerId="ADAL" clId="{DF4EE5BD-31E3-405F-8579-D3385680F4B1}" dt="2023-07-06T17:42:22.946" v="267" actId="26606"/>
          <ac:spMkLst>
            <pc:docMk/>
            <pc:sldMk cId="3925778915" sldId="257"/>
            <ac:spMk id="2" creationId="{C8DBA15A-0B55-587E-928A-3E922163F80E}"/>
          </ac:spMkLst>
        </pc:spChg>
        <pc:spChg chg="add">
          <ac:chgData name="MARCO ANTONIO QUICHIMBO CANCINO" userId="6a74047e-4dbc-4a98-83c6-6f3ab0a3f230" providerId="ADAL" clId="{DF4EE5BD-31E3-405F-8579-D3385680F4B1}" dt="2023-07-06T17:42:22.946" v="267" actId="26606"/>
          <ac:spMkLst>
            <pc:docMk/>
            <pc:sldMk cId="3925778915" sldId="257"/>
            <ac:spMk id="11" creationId="{37C89E4B-3C9F-44B9-8B86-D9E3D112D8EC}"/>
          </ac:spMkLst>
        </pc:spChg>
        <pc:picChg chg="mod">
          <ac:chgData name="MARCO ANTONIO QUICHIMBO CANCINO" userId="6a74047e-4dbc-4a98-83c6-6f3ab0a3f230" providerId="ADAL" clId="{DF4EE5BD-31E3-405F-8579-D3385680F4B1}" dt="2023-07-06T17:42:22.946" v="267" actId="26606"/>
          <ac:picMkLst>
            <pc:docMk/>
            <pc:sldMk cId="3925778915" sldId="257"/>
            <ac:picMk id="6" creationId="{15F45C5B-0825-93B4-7526-243AD3AE682E}"/>
          </ac:picMkLst>
        </pc:picChg>
        <pc:cxnChg chg="add">
          <ac:chgData name="MARCO ANTONIO QUICHIMBO CANCINO" userId="6a74047e-4dbc-4a98-83c6-6f3ab0a3f230" providerId="ADAL" clId="{DF4EE5BD-31E3-405F-8579-D3385680F4B1}" dt="2023-07-06T17:42:22.946" v="267" actId="26606"/>
          <ac:cxnSpMkLst>
            <pc:docMk/>
            <pc:sldMk cId="3925778915" sldId="257"/>
            <ac:cxnSpMk id="13" creationId="{AA2EAA10-076F-46BD-8F0F-B9A2FB77A85C}"/>
          </ac:cxnSpMkLst>
        </pc:cxnChg>
        <pc:cxnChg chg="add">
          <ac:chgData name="MARCO ANTONIO QUICHIMBO CANCINO" userId="6a74047e-4dbc-4a98-83c6-6f3ab0a3f230" providerId="ADAL" clId="{DF4EE5BD-31E3-405F-8579-D3385680F4B1}" dt="2023-07-06T17:42:22.946" v="267" actId="26606"/>
          <ac:cxnSpMkLst>
            <pc:docMk/>
            <pc:sldMk cId="3925778915" sldId="257"/>
            <ac:cxnSpMk id="15" creationId="{D891E407-403B-4764-86C9-33A56D3BCAA3}"/>
          </ac:cxnSpMkLst>
        </pc:cxnChg>
      </pc:sldChg>
      <pc:sldChg chg="modSp mod">
        <pc:chgData name="MARCO ANTONIO QUICHIMBO CANCINO" userId="6a74047e-4dbc-4a98-83c6-6f3ab0a3f230" providerId="ADAL" clId="{DF4EE5BD-31E3-405F-8579-D3385680F4B1}" dt="2023-07-06T17:42:53.754" v="287" actId="20577"/>
        <pc:sldMkLst>
          <pc:docMk/>
          <pc:sldMk cId="4065239016" sldId="258"/>
        </pc:sldMkLst>
        <pc:spChg chg="mod">
          <ac:chgData name="MARCO ANTONIO QUICHIMBO CANCINO" userId="6a74047e-4dbc-4a98-83c6-6f3ab0a3f230" providerId="ADAL" clId="{DF4EE5BD-31E3-405F-8579-D3385680F4B1}" dt="2023-07-06T17:42:53.754" v="287" actId="20577"/>
          <ac:spMkLst>
            <pc:docMk/>
            <pc:sldMk cId="4065239016" sldId="258"/>
            <ac:spMk id="3" creationId="{E37F0909-73E2-A2B4-804A-941DFE885EEB}"/>
          </ac:spMkLst>
        </pc:spChg>
      </pc:sldChg>
      <pc:sldChg chg="addSp delSp modSp mod">
        <pc:chgData name="MARCO ANTONIO QUICHIMBO CANCINO" userId="6a74047e-4dbc-4a98-83c6-6f3ab0a3f230" providerId="ADAL" clId="{DF4EE5BD-31E3-405F-8579-D3385680F4B1}" dt="2023-07-06T15:30:11.556" v="256" actId="1076"/>
        <pc:sldMkLst>
          <pc:docMk/>
          <pc:sldMk cId="1620660744" sldId="259"/>
        </pc:sldMkLst>
        <pc:spChg chg="add mod">
          <ac:chgData name="MARCO ANTONIO QUICHIMBO CANCINO" userId="6a74047e-4dbc-4a98-83c6-6f3ab0a3f230" providerId="ADAL" clId="{DF4EE5BD-31E3-405F-8579-D3385680F4B1}" dt="2023-07-06T14:25:10.262" v="60" actId="1076"/>
          <ac:spMkLst>
            <pc:docMk/>
            <pc:sldMk cId="1620660744" sldId="259"/>
            <ac:spMk id="3" creationId="{6B1F07B6-3298-5DED-8267-BAF972348D22}"/>
          </ac:spMkLst>
        </pc:spChg>
        <pc:spChg chg="add mod">
          <ac:chgData name="MARCO ANTONIO QUICHIMBO CANCINO" userId="6a74047e-4dbc-4a98-83c6-6f3ab0a3f230" providerId="ADAL" clId="{DF4EE5BD-31E3-405F-8579-D3385680F4B1}" dt="2023-07-06T15:06:14.891" v="247" actId="1076"/>
          <ac:spMkLst>
            <pc:docMk/>
            <pc:sldMk cId="1620660744" sldId="259"/>
            <ac:spMk id="6" creationId="{EF85B66B-D637-03CC-7430-18055AF91D21}"/>
          </ac:spMkLst>
        </pc:spChg>
        <pc:spChg chg="add mod">
          <ac:chgData name="MARCO ANTONIO QUICHIMBO CANCINO" userId="6a74047e-4dbc-4a98-83c6-6f3ab0a3f230" providerId="ADAL" clId="{DF4EE5BD-31E3-405F-8579-D3385680F4B1}" dt="2023-07-06T15:06:00.568" v="245" actId="1076"/>
          <ac:spMkLst>
            <pc:docMk/>
            <pc:sldMk cId="1620660744" sldId="259"/>
            <ac:spMk id="24" creationId="{93FE8E7C-046F-AD74-F08F-B1C197AE06D5}"/>
          </ac:spMkLst>
        </pc:spChg>
        <pc:spChg chg="add mod">
          <ac:chgData name="MARCO ANTONIO QUICHIMBO CANCINO" userId="6a74047e-4dbc-4a98-83c6-6f3ab0a3f230" providerId="ADAL" clId="{DF4EE5BD-31E3-405F-8579-D3385680F4B1}" dt="2023-07-06T15:06:27.124" v="252" actId="1076"/>
          <ac:spMkLst>
            <pc:docMk/>
            <pc:sldMk cId="1620660744" sldId="259"/>
            <ac:spMk id="25" creationId="{00E840DD-43DA-339C-77B2-E7542A129094}"/>
          </ac:spMkLst>
        </pc:spChg>
        <pc:spChg chg="add del">
          <ac:chgData name="MARCO ANTONIO QUICHIMBO CANCINO" userId="6a74047e-4dbc-4a98-83c6-6f3ab0a3f230" providerId="ADAL" clId="{DF4EE5BD-31E3-405F-8579-D3385680F4B1}" dt="2023-07-06T15:29:57.923" v="254" actId="22"/>
          <ac:spMkLst>
            <pc:docMk/>
            <pc:sldMk cId="1620660744" sldId="259"/>
            <ac:spMk id="27" creationId="{80A66DF1-1B20-9C07-1E98-B3CCA465613B}"/>
          </ac:spMkLst>
        </pc:spChg>
        <pc:grpChg chg="del mod">
          <ac:chgData name="MARCO ANTONIO QUICHIMBO CANCINO" userId="6a74047e-4dbc-4a98-83c6-6f3ab0a3f230" providerId="ADAL" clId="{DF4EE5BD-31E3-405F-8579-D3385680F4B1}" dt="2023-07-06T14:56:56.308" v="232"/>
          <ac:grpSpMkLst>
            <pc:docMk/>
            <pc:sldMk cId="1620660744" sldId="259"/>
            <ac:grpSpMk id="17" creationId="{954F47A2-29F1-1467-1365-B593121DC351}"/>
          </ac:grpSpMkLst>
        </pc:grpChg>
        <pc:grpChg chg="del mod">
          <ac:chgData name="MARCO ANTONIO QUICHIMBO CANCINO" userId="6a74047e-4dbc-4a98-83c6-6f3ab0a3f230" providerId="ADAL" clId="{DF4EE5BD-31E3-405F-8579-D3385680F4B1}" dt="2023-07-06T14:57:00.192" v="234"/>
          <ac:grpSpMkLst>
            <pc:docMk/>
            <pc:sldMk cId="1620660744" sldId="259"/>
            <ac:grpSpMk id="19" creationId="{1762C10D-285F-B09C-9398-BE58184F2EC0}"/>
          </ac:grpSpMkLst>
        </pc:grpChg>
        <pc:grpChg chg="mod">
          <ac:chgData name="MARCO ANTONIO QUICHIMBO CANCINO" userId="6a74047e-4dbc-4a98-83c6-6f3ab0a3f230" providerId="ADAL" clId="{DF4EE5BD-31E3-405F-8579-D3385680F4B1}" dt="2023-07-06T14:57:00.192" v="234"/>
          <ac:grpSpMkLst>
            <pc:docMk/>
            <pc:sldMk cId="1620660744" sldId="259"/>
            <ac:grpSpMk id="21" creationId="{1667EBF6-4C03-DBF7-45CC-2198FF6E0BAA}"/>
          </ac:grpSpMkLst>
        </pc:grpChg>
        <pc:picChg chg="add mod modCrop">
          <ac:chgData name="MARCO ANTONIO QUICHIMBO CANCINO" userId="6a74047e-4dbc-4a98-83c6-6f3ab0a3f230" providerId="ADAL" clId="{DF4EE5BD-31E3-405F-8579-D3385680F4B1}" dt="2023-07-06T15:06:18.400" v="248" actId="1076"/>
          <ac:picMkLst>
            <pc:docMk/>
            <pc:sldMk cId="1620660744" sldId="259"/>
            <ac:picMk id="5" creationId="{E741105E-1530-AD1C-8318-4BD51035839B}"/>
          </ac:picMkLst>
        </pc:picChg>
        <pc:picChg chg="add mod">
          <ac:chgData name="MARCO ANTONIO QUICHIMBO CANCINO" userId="6a74047e-4dbc-4a98-83c6-6f3ab0a3f230" providerId="ADAL" clId="{DF4EE5BD-31E3-405F-8579-D3385680F4B1}" dt="2023-07-06T14:26:41.034" v="72" actId="688"/>
          <ac:picMkLst>
            <pc:docMk/>
            <pc:sldMk cId="1620660744" sldId="259"/>
            <ac:picMk id="8" creationId="{1BD22B01-C927-3DA7-06E9-13B2E5C9F5C7}"/>
          </ac:picMkLst>
        </pc:picChg>
        <pc:picChg chg="add mod">
          <ac:chgData name="MARCO ANTONIO QUICHIMBO CANCINO" userId="6a74047e-4dbc-4a98-83c6-6f3ab0a3f230" providerId="ADAL" clId="{DF4EE5BD-31E3-405F-8579-D3385680F4B1}" dt="2023-07-06T15:05:34.379" v="239" actId="1076"/>
          <ac:picMkLst>
            <pc:docMk/>
            <pc:sldMk cId="1620660744" sldId="259"/>
            <ac:picMk id="23" creationId="{F1876AB9-8E94-B4D5-7E8C-DEF2AB2F598C}"/>
          </ac:picMkLst>
        </pc:picChg>
        <pc:picChg chg="add mod">
          <ac:chgData name="MARCO ANTONIO QUICHIMBO CANCINO" userId="6a74047e-4dbc-4a98-83c6-6f3ab0a3f230" providerId="ADAL" clId="{DF4EE5BD-31E3-405F-8579-D3385680F4B1}" dt="2023-07-06T15:30:11.556" v="256" actId="1076"/>
          <ac:picMkLst>
            <pc:docMk/>
            <pc:sldMk cId="1620660744" sldId="259"/>
            <ac:picMk id="29" creationId="{329940A7-42AC-9F8F-EF2A-6A085F2C77B2}"/>
          </ac:picMkLst>
        </pc:picChg>
        <pc:picChg chg="add mod">
          <ac:chgData name="MARCO ANTONIO QUICHIMBO CANCINO" userId="6a74047e-4dbc-4a98-83c6-6f3ab0a3f230" providerId="ADAL" clId="{DF4EE5BD-31E3-405F-8579-D3385680F4B1}" dt="2023-07-06T14:34:54.175" v="129"/>
          <ac:picMkLst>
            <pc:docMk/>
            <pc:sldMk cId="1620660744" sldId="259"/>
            <ac:picMk id="1026" creationId="{7472462D-502D-6EB9-7BD4-DAC38B008EAF}"/>
          </ac:picMkLst>
        </pc:picChg>
        <pc:picChg chg="add mod">
          <ac:chgData name="MARCO ANTONIO QUICHIMBO CANCINO" userId="6a74047e-4dbc-4a98-83c6-6f3ab0a3f230" providerId="ADAL" clId="{DF4EE5BD-31E3-405F-8579-D3385680F4B1}" dt="2023-07-06T14:26:59.168" v="77" actId="1076"/>
          <ac:picMkLst>
            <pc:docMk/>
            <pc:sldMk cId="1620660744" sldId="259"/>
            <ac:picMk id="1028" creationId="{15195A26-4F94-1552-EAE4-183FA5A736F7}"/>
          </ac:picMkLst>
        </pc:picChg>
        <pc:picChg chg="del">
          <ac:chgData name="MARCO ANTONIO QUICHIMBO CANCINO" userId="6a74047e-4dbc-4a98-83c6-6f3ab0a3f230" providerId="ADAL" clId="{DF4EE5BD-31E3-405F-8579-D3385680F4B1}" dt="2023-07-06T14:16:07.033" v="6" actId="478"/>
          <ac:picMkLst>
            <pc:docMk/>
            <pc:sldMk cId="1620660744" sldId="259"/>
            <ac:picMk id="3074" creationId="{22F98C9E-D169-5DF2-9FDA-A54389A30291}"/>
          </ac:picMkLst>
        </pc:picChg>
        <pc:inkChg chg="add">
          <ac:chgData name="MARCO ANTONIO QUICHIMBO CANCINO" userId="6a74047e-4dbc-4a98-83c6-6f3ab0a3f230" providerId="ADAL" clId="{DF4EE5BD-31E3-405F-8579-D3385680F4B1}" dt="2023-07-06T14:55:59.898" v="221" actId="9405"/>
          <ac:inkMkLst>
            <pc:docMk/>
            <pc:sldMk cId="1620660744" sldId="259"/>
            <ac:inkMk id="9" creationId="{CA805D04-573B-3713-F9C6-0B61C4BD687E}"/>
          </ac:inkMkLst>
        </pc:inkChg>
        <pc:inkChg chg="add">
          <ac:chgData name="MARCO ANTONIO QUICHIMBO CANCINO" userId="6a74047e-4dbc-4a98-83c6-6f3ab0a3f230" providerId="ADAL" clId="{DF4EE5BD-31E3-405F-8579-D3385680F4B1}" dt="2023-07-06T14:56:17.770" v="222" actId="9405"/>
          <ac:inkMkLst>
            <pc:docMk/>
            <pc:sldMk cId="1620660744" sldId="259"/>
            <ac:inkMk id="10" creationId="{97F60F98-541A-A267-649B-8A721EEC5A29}"/>
          </ac:inkMkLst>
        </pc:inkChg>
        <pc:inkChg chg="add">
          <ac:chgData name="MARCO ANTONIO QUICHIMBO CANCINO" userId="6a74047e-4dbc-4a98-83c6-6f3ab0a3f230" providerId="ADAL" clId="{DF4EE5BD-31E3-405F-8579-D3385680F4B1}" dt="2023-07-06T14:56:20.970" v="223" actId="9405"/>
          <ac:inkMkLst>
            <pc:docMk/>
            <pc:sldMk cId="1620660744" sldId="259"/>
            <ac:inkMk id="11" creationId="{FB9E21E5-A8F5-76D9-B015-2CEFC30A20ED}"/>
          </ac:inkMkLst>
        </pc:inkChg>
        <pc:inkChg chg="add">
          <ac:chgData name="MARCO ANTONIO QUICHIMBO CANCINO" userId="6a74047e-4dbc-4a98-83c6-6f3ab0a3f230" providerId="ADAL" clId="{DF4EE5BD-31E3-405F-8579-D3385680F4B1}" dt="2023-07-06T14:56:31.082" v="224" actId="9405"/>
          <ac:inkMkLst>
            <pc:docMk/>
            <pc:sldMk cId="1620660744" sldId="259"/>
            <ac:inkMk id="12" creationId="{C564481F-ADCE-DA62-5766-16C36F1278ED}"/>
          </ac:inkMkLst>
        </pc:inkChg>
        <pc:inkChg chg="add">
          <ac:chgData name="MARCO ANTONIO QUICHIMBO CANCINO" userId="6a74047e-4dbc-4a98-83c6-6f3ab0a3f230" providerId="ADAL" clId="{DF4EE5BD-31E3-405F-8579-D3385680F4B1}" dt="2023-07-06T14:56:34.381" v="225" actId="9405"/>
          <ac:inkMkLst>
            <pc:docMk/>
            <pc:sldMk cId="1620660744" sldId="259"/>
            <ac:inkMk id="13" creationId="{313AFD08-FC46-9D12-E7D3-B7A8C2339B59}"/>
          </ac:inkMkLst>
        </pc:inkChg>
        <pc:inkChg chg="add del">
          <ac:chgData name="MARCO ANTONIO QUICHIMBO CANCINO" userId="6a74047e-4dbc-4a98-83c6-6f3ab0a3f230" providerId="ADAL" clId="{DF4EE5BD-31E3-405F-8579-D3385680F4B1}" dt="2023-07-06T14:56:44.072" v="227"/>
          <ac:inkMkLst>
            <pc:docMk/>
            <pc:sldMk cId="1620660744" sldId="259"/>
            <ac:inkMk id="14" creationId="{48856F90-2EE3-4F02-5275-1AA0677C31DB}"/>
          </ac:inkMkLst>
        </pc:inkChg>
        <pc:inkChg chg="add mod">
          <ac:chgData name="MARCO ANTONIO QUICHIMBO CANCINO" userId="6a74047e-4dbc-4a98-83c6-6f3ab0a3f230" providerId="ADAL" clId="{DF4EE5BD-31E3-405F-8579-D3385680F4B1}" dt="2023-07-06T14:57:00.192" v="234"/>
          <ac:inkMkLst>
            <pc:docMk/>
            <pc:sldMk cId="1620660744" sldId="259"/>
            <ac:inkMk id="15" creationId="{3567187E-5C46-DB1F-8A31-08052A2A472A}"/>
          </ac:inkMkLst>
        </pc:inkChg>
        <pc:inkChg chg="add mod">
          <ac:chgData name="MARCO ANTONIO QUICHIMBO CANCINO" userId="6a74047e-4dbc-4a98-83c6-6f3ab0a3f230" providerId="ADAL" clId="{DF4EE5BD-31E3-405F-8579-D3385680F4B1}" dt="2023-07-06T14:57:00.192" v="234"/>
          <ac:inkMkLst>
            <pc:docMk/>
            <pc:sldMk cId="1620660744" sldId="259"/>
            <ac:inkMk id="16" creationId="{434058E8-D599-AAFD-6078-E0255E8DF348}"/>
          </ac:inkMkLst>
        </pc:inkChg>
        <pc:inkChg chg="add mod">
          <ac:chgData name="MARCO ANTONIO QUICHIMBO CANCINO" userId="6a74047e-4dbc-4a98-83c6-6f3ab0a3f230" providerId="ADAL" clId="{DF4EE5BD-31E3-405F-8579-D3385680F4B1}" dt="2023-07-06T14:57:00.192" v="234"/>
          <ac:inkMkLst>
            <pc:docMk/>
            <pc:sldMk cId="1620660744" sldId="259"/>
            <ac:inkMk id="18" creationId="{E75429CE-2573-5ECD-4FFA-E84EEE25E872}"/>
          </ac:inkMkLst>
        </pc:inkChg>
        <pc:inkChg chg="add mod">
          <ac:chgData name="MARCO ANTONIO QUICHIMBO CANCINO" userId="6a74047e-4dbc-4a98-83c6-6f3ab0a3f230" providerId="ADAL" clId="{DF4EE5BD-31E3-405F-8579-D3385680F4B1}" dt="2023-07-06T14:57:00.192" v="234"/>
          <ac:inkMkLst>
            <pc:docMk/>
            <pc:sldMk cId="1620660744" sldId="259"/>
            <ac:inkMk id="20" creationId="{C09BE687-3A62-85FC-745C-C0EB327535A7}"/>
          </ac:inkMkLst>
        </pc:inkChg>
      </pc:sldChg>
      <pc:sldChg chg="modSp ord">
        <pc:chgData name="MARCO ANTONIO QUICHIMBO CANCINO" userId="6a74047e-4dbc-4a98-83c6-6f3ab0a3f230" providerId="ADAL" clId="{DF4EE5BD-31E3-405F-8579-D3385680F4B1}" dt="2023-07-06T14:28:46.828" v="80"/>
        <pc:sldMkLst>
          <pc:docMk/>
          <pc:sldMk cId="1940449315" sldId="260"/>
        </pc:sldMkLst>
        <pc:picChg chg="mod">
          <ac:chgData name="MARCO ANTONIO QUICHIMBO CANCINO" userId="6a74047e-4dbc-4a98-83c6-6f3ab0a3f230" providerId="ADAL" clId="{DF4EE5BD-31E3-405F-8579-D3385680F4B1}" dt="2023-07-06T14:13:31.097" v="5" actId="1076"/>
          <ac:picMkLst>
            <pc:docMk/>
            <pc:sldMk cId="1940449315" sldId="260"/>
            <ac:picMk id="4098" creationId="{20938F04-FF5A-0118-BCEE-30F672491C71}"/>
          </ac:picMkLst>
        </pc:picChg>
      </pc:sldChg>
      <pc:sldChg chg="addSp delSp modSp new mod">
        <pc:chgData name="MARCO ANTONIO QUICHIMBO CANCINO" userId="6a74047e-4dbc-4a98-83c6-6f3ab0a3f230" providerId="ADAL" clId="{DF4EE5BD-31E3-405F-8579-D3385680F4B1}" dt="2023-07-06T14:55:32.044" v="220" actId="1076"/>
        <pc:sldMkLst>
          <pc:docMk/>
          <pc:sldMk cId="142723742" sldId="261"/>
        </pc:sldMkLst>
        <pc:spChg chg="mod">
          <ac:chgData name="MARCO ANTONIO QUICHIMBO CANCINO" userId="6a74047e-4dbc-4a98-83c6-6f3ab0a3f230" providerId="ADAL" clId="{DF4EE5BD-31E3-405F-8579-D3385680F4B1}" dt="2023-07-06T14:43:23.871" v="163" actId="20577"/>
          <ac:spMkLst>
            <pc:docMk/>
            <pc:sldMk cId="142723742" sldId="261"/>
            <ac:spMk id="2" creationId="{D7DE9A90-E4BF-35F0-6B4D-4B126A2C3F2A}"/>
          </ac:spMkLst>
        </pc:spChg>
        <pc:spChg chg="del">
          <ac:chgData name="MARCO ANTONIO QUICHIMBO CANCINO" userId="6a74047e-4dbc-4a98-83c6-6f3ab0a3f230" providerId="ADAL" clId="{DF4EE5BD-31E3-405F-8579-D3385680F4B1}" dt="2023-07-06T14:35:18.289" v="131"/>
          <ac:spMkLst>
            <pc:docMk/>
            <pc:sldMk cId="142723742" sldId="261"/>
            <ac:spMk id="3" creationId="{069BBC36-EFA8-67A8-FFE2-7D5751C279AA}"/>
          </ac:spMkLst>
        </pc:spChg>
        <pc:spChg chg="add del mod">
          <ac:chgData name="MARCO ANTONIO QUICHIMBO CANCINO" userId="6a74047e-4dbc-4a98-83c6-6f3ab0a3f230" providerId="ADAL" clId="{DF4EE5BD-31E3-405F-8579-D3385680F4B1}" dt="2023-07-06T14:54:21.766" v="209" actId="478"/>
          <ac:spMkLst>
            <pc:docMk/>
            <pc:sldMk cId="142723742" sldId="261"/>
            <ac:spMk id="7" creationId="{1A0A1277-5DB7-9021-1AD8-6D8DCB7B8248}"/>
          </ac:spMkLst>
        </pc:spChg>
        <pc:spChg chg="add mod">
          <ac:chgData name="MARCO ANTONIO QUICHIMBO CANCINO" userId="6a74047e-4dbc-4a98-83c6-6f3ab0a3f230" providerId="ADAL" clId="{DF4EE5BD-31E3-405F-8579-D3385680F4B1}" dt="2023-07-06T14:42:44.597" v="152" actId="1076"/>
          <ac:spMkLst>
            <pc:docMk/>
            <pc:sldMk cId="142723742" sldId="261"/>
            <ac:spMk id="8" creationId="{533DE946-73CE-4C66-E549-F874C2AFD73F}"/>
          </ac:spMkLst>
        </pc:spChg>
        <pc:spChg chg="add mod">
          <ac:chgData name="MARCO ANTONIO QUICHIMBO CANCINO" userId="6a74047e-4dbc-4a98-83c6-6f3ab0a3f230" providerId="ADAL" clId="{DF4EE5BD-31E3-405F-8579-D3385680F4B1}" dt="2023-07-06T14:50:18.668" v="184" actId="1076"/>
          <ac:spMkLst>
            <pc:docMk/>
            <pc:sldMk cId="142723742" sldId="261"/>
            <ac:spMk id="9" creationId="{985088B0-F9B3-BFA1-563D-2A0DF7EFCD5F}"/>
          </ac:spMkLst>
        </pc:spChg>
        <pc:spChg chg="add mod">
          <ac:chgData name="MARCO ANTONIO QUICHIMBO CANCINO" userId="6a74047e-4dbc-4a98-83c6-6f3ab0a3f230" providerId="ADAL" clId="{DF4EE5BD-31E3-405F-8579-D3385680F4B1}" dt="2023-07-06T14:50:18.668" v="184" actId="1076"/>
          <ac:spMkLst>
            <pc:docMk/>
            <pc:sldMk cId="142723742" sldId="261"/>
            <ac:spMk id="10" creationId="{FEA1A5B4-2E64-2A53-E219-A46FA63DADBE}"/>
          </ac:spMkLst>
        </pc:spChg>
        <pc:spChg chg="add del mod">
          <ac:chgData name="MARCO ANTONIO QUICHIMBO CANCINO" userId="6a74047e-4dbc-4a98-83c6-6f3ab0a3f230" providerId="ADAL" clId="{DF4EE5BD-31E3-405F-8579-D3385680F4B1}" dt="2023-07-06T14:54:04.683" v="204" actId="478"/>
          <ac:spMkLst>
            <pc:docMk/>
            <pc:sldMk cId="142723742" sldId="261"/>
            <ac:spMk id="15" creationId="{556D0959-DB8C-C045-F2E5-93B00AA7FFA1}"/>
          </ac:spMkLst>
        </pc:spChg>
        <pc:spChg chg="add del mod">
          <ac:chgData name="MARCO ANTONIO QUICHIMBO CANCINO" userId="6a74047e-4dbc-4a98-83c6-6f3ab0a3f230" providerId="ADAL" clId="{DF4EE5BD-31E3-405F-8579-D3385680F4B1}" dt="2023-07-06T14:54:02.503" v="203" actId="478"/>
          <ac:spMkLst>
            <pc:docMk/>
            <pc:sldMk cId="142723742" sldId="261"/>
            <ac:spMk id="20" creationId="{FA85775F-84EE-82B0-E24C-2ACAA820468A}"/>
          </ac:spMkLst>
        </pc:spChg>
        <pc:spChg chg="add mod">
          <ac:chgData name="MARCO ANTONIO QUICHIMBO CANCINO" userId="6a74047e-4dbc-4a98-83c6-6f3ab0a3f230" providerId="ADAL" clId="{DF4EE5BD-31E3-405F-8579-D3385680F4B1}" dt="2023-07-06T14:55:32.044" v="220" actId="1076"/>
          <ac:spMkLst>
            <pc:docMk/>
            <pc:sldMk cId="142723742" sldId="261"/>
            <ac:spMk id="23" creationId="{5B104BC8-B414-87F7-4231-82BC5D81AAA4}"/>
          </ac:spMkLst>
        </pc:spChg>
        <pc:grpChg chg="mod">
          <ac:chgData name="MARCO ANTONIO QUICHIMBO CANCINO" userId="6a74047e-4dbc-4a98-83c6-6f3ab0a3f230" providerId="ADAL" clId="{DF4EE5BD-31E3-405F-8579-D3385680F4B1}" dt="2023-07-06T14:51:05.588" v="191"/>
          <ac:grpSpMkLst>
            <pc:docMk/>
            <pc:sldMk cId="142723742" sldId="261"/>
            <ac:grpSpMk id="18" creationId="{4C0A76CD-9A65-114D-B6AF-EAB74A4BC79B}"/>
          </ac:grpSpMkLst>
        </pc:grpChg>
        <pc:picChg chg="add mod">
          <ac:chgData name="MARCO ANTONIO QUICHIMBO CANCINO" userId="6a74047e-4dbc-4a98-83c6-6f3ab0a3f230" providerId="ADAL" clId="{DF4EE5BD-31E3-405F-8579-D3385680F4B1}" dt="2023-07-06T14:54:24.760" v="210" actId="1076"/>
          <ac:picMkLst>
            <pc:docMk/>
            <pc:sldMk cId="142723742" sldId="261"/>
            <ac:picMk id="4" creationId="{3B525A48-6B5E-1AA5-F71C-0373AEADF096}"/>
          </ac:picMkLst>
        </pc:picChg>
        <pc:picChg chg="add mod">
          <ac:chgData name="MARCO ANTONIO QUICHIMBO CANCINO" userId="6a74047e-4dbc-4a98-83c6-6f3ab0a3f230" providerId="ADAL" clId="{DF4EE5BD-31E3-405F-8579-D3385680F4B1}" dt="2023-07-06T14:53:58.097" v="202" actId="1076"/>
          <ac:picMkLst>
            <pc:docMk/>
            <pc:sldMk cId="142723742" sldId="261"/>
            <ac:picMk id="6" creationId="{88F38FEC-33FA-5B3D-9D34-2840A3226089}"/>
          </ac:picMkLst>
        </pc:picChg>
        <pc:picChg chg="add mod">
          <ac:chgData name="MARCO ANTONIO QUICHIMBO CANCINO" userId="6a74047e-4dbc-4a98-83c6-6f3ab0a3f230" providerId="ADAL" clId="{DF4EE5BD-31E3-405F-8579-D3385680F4B1}" dt="2023-07-06T14:55:15.648" v="217" actId="1076"/>
          <ac:picMkLst>
            <pc:docMk/>
            <pc:sldMk cId="142723742" sldId="261"/>
            <ac:picMk id="22" creationId="{8CAB1A43-8AE5-4F55-E9BD-E289C75DED55}"/>
          </ac:picMkLst>
        </pc:picChg>
        <pc:picChg chg="add mod">
          <ac:chgData name="MARCO ANTONIO QUICHIMBO CANCINO" userId="6a74047e-4dbc-4a98-83c6-6f3ab0a3f230" providerId="ADAL" clId="{DF4EE5BD-31E3-405F-8579-D3385680F4B1}" dt="2023-07-06T14:54:26.602" v="211" actId="1076"/>
          <ac:picMkLst>
            <pc:docMk/>
            <pc:sldMk cId="142723742" sldId="261"/>
            <ac:picMk id="3074" creationId="{6200866F-887E-D901-91DE-B8B954108179}"/>
          </ac:picMkLst>
        </pc:picChg>
        <pc:picChg chg="add mod">
          <ac:chgData name="MARCO ANTONIO QUICHIMBO CANCINO" userId="6a74047e-4dbc-4a98-83c6-6f3ab0a3f230" providerId="ADAL" clId="{DF4EE5BD-31E3-405F-8579-D3385680F4B1}" dt="2023-07-06T14:54:19.518" v="208" actId="1076"/>
          <ac:picMkLst>
            <pc:docMk/>
            <pc:sldMk cId="142723742" sldId="261"/>
            <ac:picMk id="3076" creationId="{76E16865-34DF-1451-ECA1-28B6384733B6}"/>
          </ac:picMkLst>
        </pc:picChg>
        <pc:picChg chg="add del">
          <ac:chgData name="MARCO ANTONIO QUICHIMBO CANCINO" userId="6a74047e-4dbc-4a98-83c6-6f3ab0a3f230" providerId="ADAL" clId="{DF4EE5BD-31E3-405F-8579-D3385680F4B1}" dt="2023-07-06T14:54:54.880" v="213" actId="478"/>
          <ac:picMkLst>
            <pc:docMk/>
            <pc:sldMk cId="142723742" sldId="261"/>
            <ac:picMk id="3078" creationId="{54FE7EB6-182F-A8B7-D743-0F4ECB73C835}"/>
          </ac:picMkLst>
        </pc:picChg>
        <pc:inkChg chg="add del">
          <ac:chgData name="MARCO ANTONIO QUICHIMBO CANCINO" userId="6a74047e-4dbc-4a98-83c6-6f3ab0a3f230" providerId="ADAL" clId="{DF4EE5BD-31E3-405F-8579-D3385680F4B1}" dt="2023-07-06T14:43:45.901" v="167" actId="9405"/>
          <ac:inkMkLst>
            <pc:docMk/>
            <pc:sldMk cId="142723742" sldId="261"/>
            <ac:inkMk id="11" creationId="{22D0EA51-1EB3-2CBB-767F-1629E5F9E908}"/>
          </ac:inkMkLst>
        </pc:inkChg>
        <pc:inkChg chg="add del">
          <ac:chgData name="MARCO ANTONIO QUICHIMBO CANCINO" userId="6a74047e-4dbc-4a98-83c6-6f3ab0a3f230" providerId="ADAL" clId="{DF4EE5BD-31E3-405F-8579-D3385680F4B1}" dt="2023-07-06T14:43:45.247" v="166" actId="9405"/>
          <ac:inkMkLst>
            <pc:docMk/>
            <pc:sldMk cId="142723742" sldId="261"/>
            <ac:inkMk id="12" creationId="{22B95AA4-F0EB-5B48-3203-A43A6FEFD8E6}"/>
          </ac:inkMkLst>
        </pc:inkChg>
        <pc:inkChg chg="add del">
          <ac:chgData name="MARCO ANTONIO QUICHIMBO CANCINO" userId="6a74047e-4dbc-4a98-83c6-6f3ab0a3f230" providerId="ADAL" clId="{DF4EE5BD-31E3-405F-8579-D3385680F4B1}" dt="2023-07-06T14:44:08.438" v="171"/>
          <ac:inkMkLst>
            <pc:docMk/>
            <pc:sldMk cId="142723742" sldId="261"/>
            <ac:inkMk id="13" creationId="{1F420F9E-A987-F46D-A800-14DA1C265F93}"/>
          </ac:inkMkLst>
        </pc:inkChg>
        <pc:inkChg chg="add del">
          <ac:chgData name="MARCO ANTONIO QUICHIMBO CANCINO" userId="6a74047e-4dbc-4a98-83c6-6f3ab0a3f230" providerId="ADAL" clId="{DF4EE5BD-31E3-405F-8579-D3385680F4B1}" dt="2023-07-06T14:44:07.065" v="170"/>
          <ac:inkMkLst>
            <pc:docMk/>
            <pc:sldMk cId="142723742" sldId="261"/>
            <ac:inkMk id="14" creationId="{75508C8E-9851-3DC9-9766-EC75119EC60A}"/>
          </ac:inkMkLst>
        </pc:inkChg>
        <pc:inkChg chg="add mod">
          <ac:chgData name="MARCO ANTONIO QUICHIMBO CANCINO" userId="6a74047e-4dbc-4a98-83c6-6f3ab0a3f230" providerId="ADAL" clId="{DF4EE5BD-31E3-405F-8579-D3385680F4B1}" dt="2023-07-06T14:51:05.588" v="191"/>
          <ac:inkMkLst>
            <pc:docMk/>
            <pc:sldMk cId="142723742" sldId="261"/>
            <ac:inkMk id="16" creationId="{92C34D6E-256F-34DB-2E48-91B011FADADB}"/>
          </ac:inkMkLst>
        </pc:inkChg>
        <pc:inkChg chg="add mod">
          <ac:chgData name="MARCO ANTONIO QUICHIMBO CANCINO" userId="6a74047e-4dbc-4a98-83c6-6f3ab0a3f230" providerId="ADAL" clId="{DF4EE5BD-31E3-405F-8579-D3385680F4B1}" dt="2023-07-06T14:51:05.588" v="191"/>
          <ac:inkMkLst>
            <pc:docMk/>
            <pc:sldMk cId="142723742" sldId="261"/>
            <ac:inkMk id="17" creationId="{F9B6E59F-7E22-CBCD-45DD-C9BAD49D301F}"/>
          </ac:inkMkLst>
        </pc:inkChg>
        <pc:inkChg chg="add">
          <ac:chgData name="MARCO ANTONIO QUICHIMBO CANCINO" userId="6a74047e-4dbc-4a98-83c6-6f3ab0a3f230" providerId="ADAL" clId="{DF4EE5BD-31E3-405F-8579-D3385680F4B1}" dt="2023-07-06T14:52:19.736" v="192" actId="9405"/>
          <ac:inkMkLst>
            <pc:docMk/>
            <pc:sldMk cId="142723742" sldId="261"/>
            <ac:inkMk id="19" creationId="{63DC0F22-1A7D-BDB0-FD45-0C599198A547}"/>
          </ac:inkMkLst>
        </pc:inkChg>
      </pc:sldChg>
      <pc:sldChg chg="addSp delSp modSp del mod">
        <pc:chgData name="MARCO ANTONIO QUICHIMBO CANCINO" userId="6a74047e-4dbc-4a98-83c6-6f3ab0a3f230" providerId="ADAL" clId="{DF4EE5BD-31E3-405F-8579-D3385680F4B1}" dt="2023-07-06T17:44:37.359" v="299" actId="47"/>
        <pc:sldMkLst>
          <pc:docMk/>
          <pc:sldMk cId="487192961" sldId="262"/>
        </pc:sldMkLst>
        <pc:spChg chg="add del mod">
          <ac:chgData name="MARCO ANTONIO QUICHIMBO CANCINO" userId="6a74047e-4dbc-4a98-83c6-6f3ab0a3f230" providerId="ADAL" clId="{DF4EE5BD-31E3-405F-8579-D3385680F4B1}" dt="2023-07-06T17:41:28.497" v="260" actId="478"/>
          <ac:spMkLst>
            <pc:docMk/>
            <pc:sldMk cId="487192961" sldId="262"/>
            <ac:spMk id="5" creationId="{C73AB903-8E08-578C-05A0-B87AE8CA6A79}"/>
          </ac:spMkLst>
        </pc:spChg>
        <pc:picChg chg="del mod">
          <ac:chgData name="MARCO ANTONIO QUICHIMBO CANCINO" userId="6a74047e-4dbc-4a98-83c6-6f3ab0a3f230" providerId="ADAL" clId="{DF4EE5BD-31E3-405F-8579-D3385680F4B1}" dt="2023-07-06T17:41:21.781" v="259" actId="478"/>
          <ac:picMkLst>
            <pc:docMk/>
            <pc:sldMk cId="487192961" sldId="262"/>
            <ac:picMk id="4" creationId="{37270D9C-0C1B-ADBD-E95A-07977693142F}"/>
          </ac:picMkLst>
        </pc:picChg>
      </pc:sldChg>
      <pc:sldChg chg="addSp modSp add mod">
        <pc:chgData name="MARCO ANTONIO QUICHIMBO CANCINO" userId="6a74047e-4dbc-4a98-83c6-6f3ab0a3f230" providerId="ADAL" clId="{DF4EE5BD-31E3-405F-8579-D3385680F4B1}" dt="2023-07-06T17:42:15.892" v="266" actId="1076"/>
        <pc:sldMkLst>
          <pc:docMk/>
          <pc:sldMk cId="1574614290" sldId="264"/>
        </pc:sldMkLst>
        <pc:graphicFrameChg chg="mod">
          <ac:chgData name="MARCO ANTONIO QUICHIMBO CANCINO" userId="6a74047e-4dbc-4a98-83c6-6f3ab0a3f230" providerId="ADAL" clId="{DF4EE5BD-31E3-405F-8579-D3385680F4B1}" dt="2023-07-06T17:42:10.243" v="264" actId="1076"/>
          <ac:graphicFrameMkLst>
            <pc:docMk/>
            <pc:sldMk cId="1574614290" sldId="264"/>
            <ac:graphicFrameMk id="7" creationId="{A772B86C-2202-E8C8-DF6E-0924312B5219}"/>
          </ac:graphicFrameMkLst>
        </pc:graphicFrameChg>
        <pc:picChg chg="add mod">
          <ac:chgData name="MARCO ANTONIO QUICHIMBO CANCINO" userId="6a74047e-4dbc-4a98-83c6-6f3ab0a3f230" providerId="ADAL" clId="{DF4EE5BD-31E3-405F-8579-D3385680F4B1}" dt="2023-07-06T17:42:15.892" v="266" actId="1076"/>
          <ac:picMkLst>
            <pc:docMk/>
            <pc:sldMk cId="1574614290" sldId="264"/>
            <ac:picMk id="3" creationId="{5A5D1696-E119-852B-5066-E42225680E4B}"/>
          </ac:picMkLst>
        </pc:picChg>
      </pc:sldChg>
      <pc:sldChg chg="addSp delSp modSp new mod setBg">
        <pc:chgData name="MARCO ANTONIO QUICHIMBO CANCINO" userId="6a74047e-4dbc-4a98-83c6-6f3ab0a3f230" providerId="ADAL" clId="{DF4EE5BD-31E3-405F-8579-D3385680F4B1}" dt="2023-07-06T17:44:09.712" v="294" actId="14100"/>
        <pc:sldMkLst>
          <pc:docMk/>
          <pc:sldMk cId="356806279" sldId="265"/>
        </pc:sldMkLst>
        <pc:spChg chg="mod">
          <ac:chgData name="MARCO ANTONIO QUICHIMBO CANCINO" userId="6a74047e-4dbc-4a98-83c6-6f3ab0a3f230" providerId="ADAL" clId="{DF4EE5BD-31E3-405F-8579-D3385680F4B1}" dt="2023-07-06T17:43:54.464" v="291" actId="26606"/>
          <ac:spMkLst>
            <pc:docMk/>
            <pc:sldMk cId="356806279" sldId="265"/>
            <ac:spMk id="2" creationId="{116EA192-60A2-3F88-17F7-3B0B92DA4C0F}"/>
          </ac:spMkLst>
        </pc:spChg>
        <pc:spChg chg="add del">
          <ac:chgData name="MARCO ANTONIO QUICHIMBO CANCINO" userId="6a74047e-4dbc-4a98-83c6-6f3ab0a3f230" providerId="ADAL" clId="{DF4EE5BD-31E3-405F-8579-D3385680F4B1}" dt="2023-07-06T17:43:54.464" v="291" actId="26606"/>
          <ac:spMkLst>
            <pc:docMk/>
            <pc:sldMk cId="356806279" sldId="265"/>
            <ac:spMk id="3" creationId="{A0D559AA-85B8-754E-B35E-B834F0841DCC}"/>
          </ac:spMkLst>
        </pc:spChg>
        <pc:spChg chg="add del">
          <ac:chgData name="MARCO ANTONIO QUICHIMBO CANCINO" userId="6a74047e-4dbc-4a98-83c6-6f3ab0a3f230" providerId="ADAL" clId="{DF4EE5BD-31E3-405F-8579-D3385680F4B1}" dt="2023-07-06T17:43:54.464" v="291" actId="26606"/>
          <ac:spMkLst>
            <pc:docMk/>
            <pc:sldMk cId="356806279" sldId="265"/>
            <ac:spMk id="10" creationId="{6753252F-4873-4F63-801D-CC719279A7D5}"/>
          </ac:spMkLst>
        </pc:spChg>
        <pc:spChg chg="add del">
          <ac:chgData name="MARCO ANTONIO QUICHIMBO CANCINO" userId="6a74047e-4dbc-4a98-83c6-6f3ab0a3f230" providerId="ADAL" clId="{DF4EE5BD-31E3-405F-8579-D3385680F4B1}" dt="2023-07-06T17:43:54.464" v="291" actId="26606"/>
          <ac:spMkLst>
            <pc:docMk/>
            <pc:sldMk cId="356806279" sldId="265"/>
            <ac:spMk id="12" creationId="{047C8CCB-F95D-4249-92DD-651249D3535A}"/>
          </ac:spMkLst>
        </pc:spChg>
        <pc:picChg chg="add mod">
          <ac:chgData name="MARCO ANTONIO QUICHIMBO CANCINO" userId="6a74047e-4dbc-4a98-83c6-6f3ab0a3f230" providerId="ADAL" clId="{DF4EE5BD-31E3-405F-8579-D3385680F4B1}" dt="2023-07-06T17:44:09.712" v="294" actId="14100"/>
          <ac:picMkLst>
            <pc:docMk/>
            <pc:sldMk cId="356806279" sldId="265"/>
            <ac:picMk id="5" creationId="{C948003C-0518-3B14-D79D-7EE4D2B22DDA}"/>
          </ac:picMkLst>
        </pc:picChg>
      </pc:sldChg>
      <pc:sldChg chg="addSp modSp new mod">
        <pc:chgData name="MARCO ANTONIO QUICHIMBO CANCINO" userId="6a74047e-4dbc-4a98-83c6-6f3ab0a3f230" providerId="ADAL" clId="{DF4EE5BD-31E3-405F-8579-D3385680F4B1}" dt="2023-07-06T17:44:34.148" v="298" actId="14100"/>
        <pc:sldMkLst>
          <pc:docMk/>
          <pc:sldMk cId="10860638" sldId="266"/>
        </pc:sldMkLst>
        <pc:picChg chg="add mod">
          <ac:chgData name="MARCO ANTONIO QUICHIMBO CANCINO" userId="6a74047e-4dbc-4a98-83c6-6f3ab0a3f230" providerId="ADAL" clId="{DF4EE5BD-31E3-405F-8579-D3385680F4B1}" dt="2023-07-06T17:44:34.148" v="298" actId="14100"/>
          <ac:picMkLst>
            <pc:docMk/>
            <pc:sldMk cId="10860638" sldId="266"/>
            <ac:picMk id="5" creationId="{125C7FB5-5523-69E9-5BFF-08362A6F5CC1}"/>
          </ac:picMkLst>
        </pc:picChg>
      </pc:sldChg>
    </pc:docChg>
  </pc:docChgLst>
  <pc:docChgLst>
    <pc:chgData name="MILTON DAVID CASNANZUELA TERAN" userId="S::milton.casnanzuela@epn.edu.ec::d28629d1-2003-4ead-8905-a80a0dccd6f3" providerId="AD" clId="Web-{C672932F-3195-D0CB-F54E-5A9BA15BFCED}"/>
    <pc:docChg chg="modSld">
      <pc:chgData name="MILTON DAVID CASNANZUELA TERAN" userId="S::milton.casnanzuela@epn.edu.ec::d28629d1-2003-4ead-8905-a80a0dccd6f3" providerId="AD" clId="Web-{C672932F-3195-D0CB-F54E-5A9BA15BFCED}" dt="2023-07-06T14:50:39.072" v="0" actId="1076"/>
      <pc:docMkLst>
        <pc:docMk/>
      </pc:docMkLst>
      <pc:sldChg chg="modSp">
        <pc:chgData name="MILTON DAVID CASNANZUELA TERAN" userId="S::milton.casnanzuela@epn.edu.ec::d28629d1-2003-4ead-8905-a80a0dccd6f3" providerId="AD" clId="Web-{C672932F-3195-D0CB-F54E-5A9BA15BFCED}" dt="2023-07-06T14:50:39.072" v="0" actId="1076"/>
        <pc:sldMkLst>
          <pc:docMk/>
          <pc:sldMk cId="142723742" sldId="261"/>
        </pc:sldMkLst>
        <pc:picChg chg="mod">
          <ac:chgData name="MILTON DAVID CASNANZUELA TERAN" userId="S::milton.casnanzuela@epn.edu.ec::d28629d1-2003-4ead-8905-a80a0dccd6f3" providerId="AD" clId="Web-{C672932F-3195-D0CB-F54E-5A9BA15BFCED}" dt="2023-07-06T14:50:39.072" v="0" actId="1076"/>
          <ac:picMkLst>
            <pc:docMk/>
            <pc:sldMk cId="142723742" sldId="261"/>
            <ac:picMk id="3074" creationId="{6200866F-887E-D901-91DE-B8B95410817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3FE60-DA88-48C3-9802-E5709EF78C4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AA5C76-A766-411C-97FA-21B75E759FB2}">
      <dgm:prSet/>
      <dgm:spPr/>
      <dgm:t>
        <a:bodyPr/>
        <a:lstStyle/>
        <a:p>
          <a:r>
            <a:rPr lang="en-US"/>
            <a:t>Goals: </a:t>
          </a:r>
        </a:p>
      </dgm:t>
    </dgm:pt>
    <dgm:pt modelId="{B6CF9732-A7BF-44D6-9855-E149B0307B46}" type="parTrans" cxnId="{A4567833-CC55-4C02-A329-79DEBAE2E0DA}">
      <dgm:prSet/>
      <dgm:spPr/>
      <dgm:t>
        <a:bodyPr/>
        <a:lstStyle/>
        <a:p>
          <a:endParaRPr lang="en-US"/>
        </a:p>
      </dgm:t>
    </dgm:pt>
    <dgm:pt modelId="{036DF811-65C3-4C8F-81E1-5D294ED9EE2E}" type="sibTrans" cxnId="{A4567833-CC55-4C02-A329-79DEBAE2E0DA}">
      <dgm:prSet/>
      <dgm:spPr/>
      <dgm:t>
        <a:bodyPr/>
        <a:lstStyle/>
        <a:p>
          <a:endParaRPr lang="en-US"/>
        </a:p>
      </dgm:t>
    </dgm:pt>
    <dgm:pt modelId="{4F76B86E-B146-4495-84F6-F7B1E5294702}">
      <dgm:prSet/>
      <dgm:spPr/>
      <dgm:t>
        <a:bodyPr/>
        <a:lstStyle/>
        <a:p>
          <a:r>
            <a:rPr lang="en-US" dirty="0"/>
            <a:t>1. Teach to child to relate objects through </a:t>
          </a:r>
          <a:r>
            <a:rPr lang="en-US" dirty="0" err="1"/>
            <a:t>lego</a:t>
          </a:r>
          <a:r>
            <a:rPr lang="en-US" dirty="0"/>
            <a:t> game</a:t>
          </a:r>
        </a:p>
      </dgm:t>
    </dgm:pt>
    <dgm:pt modelId="{1ABEC8DE-BF0C-4B9F-8FED-5446FCDE5646}" type="parTrans" cxnId="{A5B523C4-BADB-445D-8B51-8AE850442105}">
      <dgm:prSet/>
      <dgm:spPr/>
      <dgm:t>
        <a:bodyPr/>
        <a:lstStyle/>
        <a:p>
          <a:endParaRPr lang="en-US"/>
        </a:p>
      </dgm:t>
    </dgm:pt>
    <dgm:pt modelId="{AEAF1A36-AD5A-43E9-8F6D-57FECFB70109}" type="sibTrans" cxnId="{A5B523C4-BADB-445D-8B51-8AE850442105}">
      <dgm:prSet/>
      <dgm:spPr/>
      <dgm:t>
        <a:bodyPr/>
        <a:lstStyle/>
        <a:p>
          <a:endParaRPr lang="en-US"/>
        </a:p>
      </dgm:t>
    </dgm:pt>
    <dgm:pt modelId="{2A74DD11-636F-46B0-BBC0-27C540341278}">
      <dgm:prSet/>
      <dgm:spPr/>
      <dgm:t>
        <a:bodyPr/>
        <a:lstStyle/>
        <a:p>
          <a:r>
            <a:rPr lang="en-US" dirty="0"/>
            <a:t>2. Teach to child how to build a robot with Legos </a:t>
          </a:r>
        </a:p>
      </dgm:t>
    </dgm:pt>
    <dgm:pt modelId="{5EC14C0A-7B58-4CAF-8B44-1B7017C8EAF8}" type="parTrans" cxnId="{C0926385-D59F-4446-BA24-67E7ED77EB19}">
      <dgm:prSet/>
      <dgm:spPr/>
      <dgm:t>
        <a:bodyPr/>
        <a:lstStyle/>
        <a:p>
          <a:endParaRPr lang="en-US"/>
        </a:p>
      </dgm:t>
    </dgm:pt>
    <dgm:pt modelId="{13EFCAF5-1FF9-4026-AA25-7A431C398B52}" type="sibTrans" cxnId="{C0926385-D59F-4446-BA24-67E7ED77EB19}">
      <dgm:prSet/>
      <dgm:spPr/>
      <dgm:t>
        <a:bodyPr/>
        <a:lstStyle/>
        <a:p>
          <a:endParaRPr lang="en-US"/>
        </a:p>
      </dgm:t>
    </dgm:pt>
    <dgm:pt modelId="{13218836-CB15-49B5-9117-99F7C41E07E0}">
      <dgm:prSet/>
      <dgm:spPr/>
      <dgm:t>
        <a:bodyPr/>
        <a:lstStyle/>
        <a:p>
          <a:r>
            <a:rPr lang="en-US" dirty="0"/>
            <a:t>3. Teach to child how to give instruction in low level </a:t>
          </a:r>
        </a:p>
      </dgm:t>
    </dgm:pt>
    <dgm:pt modelId="{F2B7D64B-8DDD-41F5-8317-39915A2E03EA}" type="parTrans" cxnId="{FF07ECEB-4772-44B5-95AA-28D1671D8A7F}">
      <dgm:prSet/>
      <dgm:spPr/>
      <dgm:t>
        <a:bodyPr/>
        <a:lstStyle/>
        <a:p>
          <a:endParaRPr lang="en-US"/>
        </a:p>
      </dgm:t>
    </dgm:pt>
    <dgm:pt modelId="{15B1AAF7-8B79-4370-9BF6-27BA26182024}" type="sibTrans" cxnId="{FF07ECEB-4772-44B5-95AA-28D1671D8A7F}">
      <dgm:prSet/>
      <dgm:spPr/>
      <dgm:t>
        <a:bodyPr/>
        <a:lstStyle/>
        <a:p>
          <a:endParaRPr lang="en-US"/>
        </a:p>
      </dgm:t>
    </dgm:pt>
    <dgm:pt modelId="{86EE59A8-48A5-4F12-99CC-BFC6CC561686}">
      <dgm:prSet/>
      <dgm:spPr/>
      <dgm:t>
        <a:bodyPr/>
        <a:lstStyle/>
        <a:p>
          <a:r>
            <a:rPr lang="en-US"/>
            <a:t>Roles, activities: </a:t>
          </a:r>
        </a:p>
      </dgm:t>
    </dgm:pt>
    <dgm:pt modelId="{D36B1894-4E17-4A41-80B0-91C0FFBA0715}" type="parTrans" cxnId="{6017B51F-7BDA-40FD-8DEA-03701C23B2CF}">
      <dgm:prSet/>
      <dgm:spPr/>
      <dgm:t>
        <a:bodyPr/>
        <a:lstStyle/>
        <a:p>
          <a:endParaRPr lang="en-US"/>
        </a:p>
      </dgm:t>
    </dgm:pt>
    <dgm:pt modelId="{D1B2E5D2-00A6-4C63-B635-2F6C27998E7B}" type="sibTrans" cxnId="{6017B51F-7BDA-40FD-8DEA-03701C23B2CF}">
      <dgm:prSet/>
      <dgm:spPr/>
      <dgm:t>
        <a:bodyPr/>
        <a:lstStyle/>
        <a:p>
          <a:endParaRPr lang="en-US"/>
        </a:p>
      </dgm:t>
    </dgm:pt>
    <dgm:pt modelId="{9BFC7347-72B1-49A6-8B29-D96C4C7050A8}">
      <dgm:prSet/>
      <dgm:spPr/>
      <dgm:t>
        <a:bodyPr/>
        <a:lstStyle/>
        <a:p>
          <a:r>
            <a:rPr lang="en-US"/>
            <a:t>David Casnanzuela: tester</a:t>
          </a:r>
        </a:p>
      </dgm:t>
    </dgm:pt>
    <dgm:pt modelId="{7CEB9409-A4B4-41C4-A3C6-FC7126F129E0}" type="parTrans" cxnId="{1CC94DC3-CE56-4D47-ADD0-9899FBC7F1B2}">
      <dgm:prSet/>
      <dgm:spPr/>
      <dgm:t>
        <a:bodyPr/>
        <a:lstStyle/>
        <a:p>
          <a:endParaRPr lang="en-US"/>
        </a:p>
      </dgm:t>
    </dgm:pt>
    <dgm:pt modelId="{0E60A53E-94C5-4632-9D5A-3D0905656807}" type="sibTrans" cxnId="{1CC94DC3-CE56-4D47-ADD0-9899FBC7F1B2}">
      <dgm:prSet/>
      <dgm:spPr/>
      <dgm:t>
        <a:bodyPr/>
        <a:lstStyle/>
        <a:p>
          <a:endParaRPr lang="en-US"/>
        </a:p>
      </dgm:t>
    </dgm:pt>
    <dgm:pt modelId="{3930B2AF-274A-4F19-BB15-738C09AA10C4}">
      <dgm:prSet/>
      <dgm:spPr/>
      <dgm:t>
        <a:bodyPr/>
        <a:lstStyle/>
        <a:p>
          <a:r>
            <a:rPr lang="en-US"/>
            <a:t>Marcos Quichimbo: UX-UI, QA</a:t>
          </a:r>
        </a:p>
      </dgm:t>
    </dgm:pt>
    <dgm:pt modelId="{DBEECB82-B167-45F5-9B42-256D765CF7BC}" type="parTrans" cxnId="{843A146F-C208-4CBE-AAD1-A55ED1B2A577}">
      <dgm:prSet/>
      <dgm:spPr/>
      <dgm:t>
        <a:bodyPr/>
        <a:lstStyle/>
        <a:p>
          <a:endParaRPr lang="en-US"/>
        </a:p>
      </dgm:t>
    </dgm:pt>
    <dgm:pt modelId="{3B50F2E4-1AC0-41DB-9059-31846FD6F76B}" type="sibTrans" cxnId="{843A146F-C208-4CBE-AAD1-A55ED1B2A577}">
      <dgm:prSet/>
      <dgm:spPr/>
      <dgm:t>
        <a:bodyPr/>
        <a:lstStyle/>
        <a:p>
          <a:endParaRPr lang="en-US"/>
        </a:p>
      </dgm:t>
    </dgm:pt>
    <dgm:pt modelId="{D3207428-94C6-4306-9606-B00B3AEA144B}">
      <dgm:prSet/>
      <dgm:spPr/>
      <dgm:t>
        <a:bodyPr/>
        <a:lstStyle/>
        <a:p>
          <a:r>
            <a:rPr lang="en-US"/>
            <a:t>Materials, technologies</a:t>
          </a:r>
        </a:p>
      </dgm:t>
    </dgm:pt>
    <dgm:pt modelId="{8B4CD474-1C2E-444D-8DB1-ECD6FFCF9DE2}" type="parTrans" cxnId="{E302A9F8-8436-4C84-B122-C8A4BF4544D8}">
      <dgm:prSet/>
      <dgm:spPr/>
      <dgm:t>
        <a:bodyPr/>
        <a:lstStyle/>
        <a:p>
          <a:endParaRPr lang="en-US"/>
        </a:p>
      </dgm:t>
    </dgm:pt>
    <dgm:pt modelId="{DE3B4EB7-41C2-42BE-8364-71C661BCA7E9}" type="sibTrans" cxnId="{E302A9F8-8436-4C84-B122-C8A4BF4544D8}">
      <dgm:prSet/>
      <dgm:spPr/>
      <dgm:t>
        <a:bodyPr/>
        <a:lstStyle/>
        <a:p>
          <a:endParaRPr lang="en-US"/>
        </a:p>
      </dgm:t>
    </dgm:pt>
    <dgm:pt modelId="{39154120-1FA3-44FC-91B2-D6BEFB855D2F}">
      <dgm:prSet/>
      <dgm:spPr/>
      <dgm:t>
        <a:bodyPr/>
        <a:lstStyle/>
        <a:p>
          <a:r>
            <a:rPr lang="en-US"/>
            <a:t>Lego robot</a:t>
          </a:r>
        </a:p>
      </dgm:t>
    </dgm:pt>
    <dgm:pt modelId="{DCAC8EF9-771F-4283-8E7D-B21F2BE68791}" type="parTrans" cxnId="{565432D1-9CFE-448F-B58A-6C06F97AF732}">
      <dgm:prSet/>
      <dgm:spPr/>
      <dgm:t>
        <a:bodyPr/>
        <a:lstStyle/>
        <a:p>
          <a:endParaRPr lang="en-US"/>
        </a:p>
      </dgm:t>
    </dgm:pt>
    <dgm:pt modelId="{1972D1B4-6D02-41AC-8732-3A91DB6AE1A2}" type="sibTrans" cxnId="{565432D1-9CFE-448F-B58A-6C06F97AF732}">
      <dgm:prSet/>
      <dgm:spPr/>
      <dgm:t>
        <a:bodyPr/>
        <a:lstStyle/>
        <a:p>
          <a:endParaRPr lang="en-US"/>
        </a:p>
      </dgm:t>
    </dgm:pt>
    <dgm:pt modelId="{5E09D511-6448-46AE-A5E2-483A116479A3}">
      <dgm:prSet/>
      <dgm:spPr/>
      <dgm:t>
        <a:bodyPr/>
        <a:lstStyle/>
        <a:p>
          <a:r>
            <a:rPr lang="es-419"/>
            <a:t>Potential examples: </a:t>
          </a:r>
          <a:endParaRPr lang="en-US"/>
        </a:p>
      </dgm:t>
    </dgm:pt>
    <dgm:pt modelId="{3D478A5A-1A3A-45FD-BB77-C66BFBA5E7B4}" type="parTrans" cxnId="{58432E40-14A3-4CF8-8C87-57371715CA01}">
      <dgm:prSet/>
      <dgm:spPr/>
      <dgm:t>
        <a:bodyPr/>
        <a:lstStyle/>
        <a:p>
          <a:endParaRPr lang="en-US"/>
        </a:p>
      </dgm:t>
    </dgm:pt>
    <dgm:pt modelId="{13850F5A-6555-420C-A984-D3B43554280B}" type="sibTrans" cxnId="{58432E40-14A3-4CF8-8C87-57371715CA01}">
      <dgm:prSet/>
      <dgm:spPr/>
      <dgm:t>
        <a:bodyPr/>
        <a:lstStyle/>
        <a:p>
          <a:endParaRPr lang="en-US"/>
        </a:p>
      </dgm:t>
    </dgm:pt>
    <dgm:pt modelId="{7DBC7F00-2030-406C-A9C2-EB6480378854}">
      <dgm:prSet/>
      <dgm:spPr/>
      <dgm:t>
        <a:bodyPr/>
        <a:lstStyle/>
        <a:p>
          <a:r>
            <a:rPr lang="es-419"/>
            <a:t>Lego robot car </a:t>
          </a:r>
          <a:endParaRPr lang="en-US"/>
        </a:p>
      </dgm:t>
    </dgm:pt>
    <dgm:pt modelId="{2E598F90-A0D5-4488-99AC-3057D1B6DCDF}" type="parTrans" cxnId="{EEA4E710-71A6-44F2-9ED8-BC8966D6C3AA}">
      <dgm:prSet/>
      <dgm:spPr/>
      <dgm:t>
        <a:bodyPr/>
        <a:lstStyle/>
        <a:p>
          <a:endParaRPr lang="en-US"/>
        </a:p>
      </dgm:t>
    </dgm:pt>
    <dgm:pt modelId="{967314A1-8E41-4229-AF46-33BABEB2A415}" type="sibTrans" cxnId="{EEA4E710-71A6-44F2-9ED8-BC8966D6C3AA}">
      <dgm:prSet/>
      <dgm:spPr/>
      <dgm:t>
        <a:bodyPr/>
        <a:lstStyle/>
        <a:p>
          <a:endParaRPr lang="en-US"/>
        </a:p>
      </dgm:t>
    </dgm:pt>
    <dgm:pt modelId="{349BFA33-E2DC-4774-9996-D208A7876C66}">
      <dgm:prSet/>
      <dgm:spPr/>
      <dgm:t>
        <a:bodyPr/>
        <a:lstStyle/>
        <a:p>
          <a:r>
            <a:rPr lang="es-419"/>
            <a:t>Target: </a:t>
          </a:r>
          <a:endParaRPr lang="en-US"/>
        </a:p>
      </dgm:t>
    </dgm:pt>
    <dgm:pt modelId="{7BED5900-B805-4A06-A1C6-36CAC9C9EAB3}" type="parTrans" cxnId="{068639BA-1DE6-4F52-8D8E-B4AE23E8EB69}">
      <dgm:prSet/>
      <dgm:spPr/>
      <dgm:t>
        <a:bodyPr/>
        <a:lstStyle/>
        <a:p>
          <a:endParaRPr lang="en-US"/>
        </a:p>
      </dgm:t>
    </dgm:pt>
    <dgm:pt modelId="{E0F15D77-12D0-4793-ADE7-1DF26FB14CB3}" type="sibTrans" cxnId="{068639BA-1DE6-4F52-8D8E-B4AE23E8EB69}">
      <dgm:prSet/>
      <dgm:spPr/>
      <dgm:t>
        <a:bodyPr/>
        <a:lstStyle/>
        <a:p>
          <a:endParaRPr lang="en-US"/>
        </a:p>
      </dgm:t>
    </dgm:pt>
    <dgm:pt modelId="{5C98F6D2-187C-4997-929C-9012E34A0BCD}">
      <dgm:prSet/>
      <dgm:spPr/>
      <dgm:t>
        <a:bodyPr/>
        <a:lstStyle/>
        <a:p>
          <a:r>
            <a:rPr lang="en-US"/>
            <a:t>2 – 4 years old </a:t>
          </a:r>
        </a:p>
      </dgm:t>
    </dgm:pt>
    <dgm:pt modelId="{17217B3D-5DC1-4A7C-9282-A15F152801C3}" type="parTrans" cxnId="{E94E66C8-CF41-4B74-A1C0-2060715610B3}">
      <dgm:prSet/>
      <dgm:spPr/>
      <dgm:t>
        <a:bodyPr/>
        <a:lstStyle/>
        <a:p>
          <a:endParaRPr lang="en-US"/>
        </a:p>
      </dgm:t>
    </dgm:pt>
    <dgm:pt modelId="{06BE93E7-9377-452B-AFCF-E1B4123F641C}" type="sibTrans" cxnId="{E94E66C8-CF41-4B74-A1C0-2060715610B3}">
      <dgm:prSet/>
      <dgm:spPr/>
      <dgm:t>
        <a:bodyPr/>
        <a:lstStyle/>
        <a:p>
          <a:endParaRPr lang="en-US"/>
        </a:p>
      </dgm:t>
    </dgm:pt>
    <dgm:pt modelId="{CB508392-F357-4978-8EC6-9E209EE1D044}">
      <dgm:prSet/>
      <dgm:spPr/>
      <dgm:t>
        <a:bodyPr/>
        <a:lstStyle/>
        <a:p>
          <a:r>
            <a:rPr lang="es-419"/>
            <a:t>Institution: </a:t>
          </a:r>
          <a:endParaRPr lang="en-US"/>
        </a:p>
      </dgm:t>
    </dgm:pt>
    <dgm:pt modelId="{8F4E3877-719D-4B91-936A-4146E5AAEC90}" type="parTrans" cxnId="{BC871CD9-F083-4A1C-8DB8-FF0359A53F7B}">
      <dgm:prSet/>
      <dgm:spPr/>
      <dgm:t>
        <a:bodyPr/>
        <a:lstStyle/>
        <a:p>
          <a:endParaRPr lang="en-US"/>
        </a:p>
      </dgm:t>
    </dgm:pt>
    <dgm:pt modelId="{36FD5DCA-22E2-4DBC-B715-9A6E95304775}" type="sibTrans" cxnId="{BC871CD9-F083-4A1C-8DB8-FF0359A53F7B}">
      <dgm:prSet/>
      <dgm:spPr/>
      <dgm:t>
        <a:bodyPr/>
        <a:lstStyle/>
        <a:p>
          <a:endParaRPr lang="en-US"/>
        </a:p>
      </dgm:t>
    </dgm:pt>
    <dgm:pt modelId="{B45C1B81-6ABD-4E93-9288-BB8CD04A0571}">
      <dgm:prSet/>
      <dgm:spPr/>
      <dgm:t>
        <a:bodyPr/>
        <a:lstStyle/>
        <a:p>
          <a:r>
            <a:rPr lang="en-US" dirty="0"/>
            <a:t>Verbose</a:t>
          </a:r>
        </a:p>
      </dgm:t>
    </dgm:pt>
    <dgm:pt modelId="{D9AAFAD6-DE24-4C34-AFCF-ECE160512130}" type="parTrans" cxnId="{82B7F9F1-5B54-45BC-A6EA-C6CD46028BA6}">
      <dgm:prSet/>
      <dgm:spPr/>
      <dgm:t>
        <a:bodyPr/>
        <a:lstStyle/>
        <a:p>
          <a:endParaRPr lang="en-US"/>
        </a:p>
      </dgm:t>
    </dgm:pt>
    <dgm:pt modelId="{A6978B3A-777F-4FB3-9E8F-DECF7B9649B7}" type="sibTrans" cxnId="{82B7F9F1-5B54-45BC-A6EA-C6CD46028BA6}">
      <dgm:prSet/>
      <dgm:spPr/>
      <dgm:t>
        <a:bodyPr/>
        <a:lstStyle/>
        <a:p>
          <a:endParaRPr lang="en-US"/>
        </a:p>
      </dgm:t>
    </dgm:pt>
    <dgm:pt modelId="{B086A5EA-2D72-400E-B52A-D8017F696B51}">
      <dgm:prSet/>
      <dgm:spPr/>
      <dgm:t>
        <a:bodyPr/>
        <a:lstStyle/>
        <a:p>
          <a:r>
            <a:rPr lang="es-419" err="1"/>
            <a:t>Julian</a:t>
          </a:r>
          <a:r>
            <a:rPr lang="es-419"/>
            <a:t> Galindo: </a:t>
          </a:r>
          <a:r>
            <a:rPr lang="es-419" err="1"/>
            <a:t>Product</a:t>
          </a:r>
          <a:r>
            <a:rPr lang="es-419"/>
            <a:t> </a:t>
          </a:r>
          <a:r>
            <a:rPr lang="es-419" err="1"/>
            <a:t>Owner</a:t>
          </a:r>
          <a:r>
            <a:rPr lang="es-419"/>
            <a:t> </a:t>
          </a:r>
          <a:endParaRPr lang="en-US"/>
        </a:p>
      </dgm:t>
    </dgm:pt>
    <dgm:pt modelId="{E8DE67BA-6867-4067-86E3-B9457206514F}" type="parTrans" cxnId="{D60735EA-2EFD-4BBC-971D-0C7E0723828E}">
      <dgm:prSet/>
      <dgm:spPr/>
      <dgm:t>
        <a:bodyPr/>
        <a:lstStyle/>
        <a:p>
          <a:endParaRPr lang="en-US"/>
        </a:p>
      </dgm:t>
    </dgm:pt>
    <dgm:pt modelId="{3DC9633E-6F85-4A82-A99E-902CBF0A2699}" type="sibTrans" cxnId="{D60735EA-2EFD-4BBC-971D-0C7E0723828E}">
      <dgm:prSet/>
      <dgm:spPr/>
      <dgm:t>
        <a:bodyPr/>
        <a:lstStyle/>
        <a:p>
          <a:endParaRPr lang="en-US"/>
        </a:p>
      </dgm:t>
    </dgm:pt>
    <dgm:pt modelId="{903936BB-82AA-43BE-BFFB-E8114A44370F}">
      <dgm:prSet/>
      <dgm:spPr/>
      <dgm:t>
        <a:bodyPr/>
        <a:lstStyle/>
        <a:p>
          <a:r>
            <a:rPr lang="en-US"/>
            <a:t>3D printer </a:t>
          </a:r>
        </a:p>
      </dgm:t>
    </dgm:pt>
    <dgm:pt modelId="{D5329494-237B-47B3-8FA5-626E4ED1464C}" type="parTrans" cxnId="{9A8ED8BC-E2B3-41D8-BEDE-F8DA9FACF659}">
      <dgm:prSet/>
      <dgm:spPr/>
      <dgm:t>
        <a:bodyPr/>
        <a:lstStyle/>
        <a:p>
          <a:endParaRPr lang="en-US"/>
        </a:p>
      </dgm:t>
    </dgm:pt>
    <dgm:pt modelId="{26019892-082D-4B60-BC05-8CFB22E8D35B}" type="sibTrans" cxnId="{9A8ED8BC-E2B3-41D8-BEDE-F8DA9FACF659}">
      <dgm:prSet/>
      <dgm:spPr/>
      <dgm:t>
        <a:bodyPr/>
        <a:lstStyle/>
        <a:p>
          <a:endParaRPr lang="en-US"/>
        </a:p>
      </dgm:t>
    </dgm:pt>
    <dgm:pt modelId="{370F16A1-085F-4217-8796-AD1CDB6D58FA}">
      <dgm:prSet/>
      <dgm:spPr/>
      <dgm:t>
        <a:bodyPr/>
        <a:lstStyle/>
        <a:p>
          <a:r>
            <a:rPr lang="en-US"/>
            <a:t>Flash cards </a:t>
          </a:r>
        </a:p>
      </dgm:t>
    </dgm:pt>
    <dgm:pt modelId="{73367C97-9A6B-4559-82A7-4A26400EAF30}" type="parTrans" cxnId="{1C1CF114-5588-4C1B-8C25-F09FF70BB87F}">
      <dgm:prSet/>
      <dgm:spPr/>
      <dgm:t>
        <a:bodyPr/>
        <a:lstStyle/>
        <a:p>
          <a:endParaRPr lang="en-US"/>
        </a:p>
      </dgm:t>
    </dgm:pt>
    <dgm:pt modelId="{9F39384E-4A8F-4F51-AD70-1E656E927C55}" type="sibTrans" cxnId="{1C1CF114-5588-4C1B-8C25-F09FF70BB87F}">
      <dgm:prSet/>
      <dgm:spPr/>
      <dgm:t>
        <a:bodyPr/>
        <a:lstStyle/>
        <a:p>
          <a:endParaRPr lang="en-US"/>
        </a:p>
      </dgm:t>
    </dgm:pt>
    <dgm:pt modelId="{BD02329F-6FEE-4AA0-A6BC-281910A3C26A}" type="pres">
      <dgm:prSet presAssocID="{B743FE60-DA88-48C3-9802-E5709EF78C42}" presName="Name0" presStyleCnt="0">
        <dgm:presLayoutVars>
          <dgm:dir/>
          <dgm:animLvl val="lvl"/>
          <dgm:resizeHandles val="exact"/>
        </dgm:presLayoutVars>
      </dgm:prSet>
      <dgm:spPr/>
    </dgm:pt>
    <dgm:pt modelId="{6EB7DF2E-C962-4ECD-98E5-D0AFF9970AC7}" type="pres">
      <dgm:prSet presAssocID="{34AA5C76-A766-411C-97FA-21B75E759FB2}" presName="linNode" presStyleCnt="0"/>
      <dgm:spPr/>
    </dgm:pt>
    <dgm:pt modelId="{690C0C47-379B-48F6-B9E4-346E4BC1ACB1}" type="pres">
      <dgm:prSet presAssocID="{34AA5C76-A766-411C-97FA-21B75E759FB2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177E04B0-4E05-4E28-8DE6-5249755DEF71}" type="pres">
      <dgm:prSet presAssocID="{34AA5C76-A766-411C-97FA-21B75E759FB2}" presName="descendantText" presStyleLbl="alignAccFollowNode1" presStyleIdx="0" presStyleCnt="6" custLinFactNeighborX="0">
        <dgm:presLayoutVars>
          <dgm:bulletEnabled val="1"/>
        </dgm:presLayoutVars>
      </dgm:prSet>
      <dgm:spPr/>
    </dgm:pt>
    <dgm:pt modelId="{1B1EDECD-5321-4707-9FE3-42909BBD8B08}" type="pres">
      <dgm:prSet presAssocID="{036DF811-65C3-4C8F-81E1-5D294ED9EE2E}" presName="sp" presStyleCnt="0"/>
      <dgm:spPr/>
    </dgm:pt>
    <dgm:pt modelId="{A442DCBC-5891-46C2-80E9-A2C59229EB2C}" type="pres">
      <dgm:prSet presAssocID="{86EE59A8-48A5-4F12-99CC-BFC6CC561686}" presName="linNode" presStyleCnt="0"/>
      <dgm:spPr/>
    </dgm:pt>
    <dgm:pt modelId="{6F4B1B9C-3880-4CB4-A6C1-AD05B7D4A4AA}" type="pres">
      <dgm:prSet presAssocID="{86EE59A8-48A5-4F12-99CC-BFC6CC56168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A7D21A04-9DBE-413F-BBCE-C48F7B50674C}" type="pres">
      <dgm:prSet presAssocID="{86EE59A8-48A5-4F12-99CC-BFC6CC561686}" presName="descendantText" presStyleLbl="alignAccFollowNode1" presStyleIdx="1" presStyleCnt="6">
        <dgm:presLayoutVars>
          <dgm:bulletEnabled val="1"/>
        </dgm:presLayoutVars>
      </dgm:prSet>
      <dgm:spPr/>
    </dgm:pt>
    <dgm:pt modelId="{5324C164-CD17-4FB2-BBBA-2D73413ED901}" type="pres">
      <dgm:prSet presAssocID="{D1B2E5D2-00A6-4C63-B635-2F6C27998E7B}" presName="sp" presStyleCnt="0"/>
      <dgm:spPr/>
    </dgm:pt>
    <dgm:pt modelId="{C6C3DFF4-8BB3-4E79-9DCB-194A176FF5FA}" type="pres">
      <dgm:prSet presAssocID="{D3207428-94C6-4306-9606-B00B3AEA144B}" presName="linNode" presStyleCnt="0"/>
      <dgm:spPr/>
    </dgm:pt>
    <dgm:pt modelId="{54C3658C-42B4-4A9E-8736-7279B294284A}" type="pres">
      <dgm:prSet presAssocID="{D3207428-94C6-4306-9606-B00B3AEA144B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961F6519-FFC8-4A22-8212-54667CB3AC55}" type="pres">
      <dgm:prSet presAssocID="{D3207428-94C6-4306-9606-B00B3AEA144B}" presName="descendantText" presStyleLbl="alignAccFollowNode1" presStyleIdx="2" presStyleCnt="6">
        <dgm:presLayoutVars>
          <dgm:bulletEnabled val="1"/>
        </dgm:presLayoutVars>
      </dgm:prSet>
      <dgm:spPr/>
    </dgm:pt>
    <dgm:pt modelId="{98645A1F-8281-4035-898B-E25DCDB827D3}" type="pres">
      <dgm:prSet presAssocID="{DE3B4EB7-41C2-42BE-8364-71C661BCA7E9}" presName="sp" presStyleCnt="0"/>
      <dgm:spPr/>
    </dgm:pt>
    <dgm:pt modelId="{C80ED65D-D68C-48A2-894A-D3D4FC08D6F8}" type="pres">
      <dgm:prSet presAssocID="{5E09D511-6448-46AE-A5E2-483A116479A3}" presName="linNode" presStyleCnt="0"/>
      <dgm:spPr/>
    </dgm:pt>
    <dgm:pt modelId="{6C103530-DEFE-4D91-8851-9B000EA1F4CD}" type="pres">
      <dgm:prSet presAssocID="{5E09D511-6448-46AE-A5E2-483A116479A3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03CFEA2-7B23-4CB7-BA2F-31DD47EF5887}" type="pres">
      <dgm:prSet presAssocID="{5E09D511-6448-46AE-A5E2-483A116479A3}" presName="descendantText" presStyleLbl="alignAccFollowNode1" presStyleIdx="3" presStyleCnt="6">
        <dgm:presLayoutVars>
          <dgm:bulletEnabled val="1"/>
        </dgm:presLayoutVars>
      </dgm:prSet>
      <dgm:spPr/>
    </dgm:pt>
    <dgm:pt modelId="{4A81FDC4-7451-4696-A897-947099DF9612}" type="pres">
      <dgm:prSet presAssocID="{13850F5A-6555-420C-A984-D3B43554280B}" presName="sp" presStyleCnt="0"/>
      <dgm:spPr/>
    </dgm:pt>
    <dgm:pt modelId="{F7815002-FA26-43BC-AF6D-5C57252204F5}" type="pres">
      <dgm:prSet presAssocID="{349BFA33-E2DC-4774-9996-D208A7876C66}" presName="linNode" presStyleCnt="0"/>
      <dgm:spPr/>
    </dgm:pt>
    <dgm:pt modelId="{0E38B2CC-7C0D-4DF7-80BD-4BCD6C1C2BE6}" type="pres">
      <dgm:prSet presAssocID="{349BFA33-E2DC-4774-9996-D208A7876C66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3DF6172-AF61-42EA-A648-3E746453B873}" type="pres">
      <dgm:prSet presAssocID="{349BFA33-E2DC-4774-9996-D208A7876C66}" presName="descendantText" presStyleLbl="alignAccFollowNode1" presStyleIdx="4" presStyleCnt="6">
        <dgm:presLayoutVars>
          <dgm:bulletEnabled val="1"/>
        </dgm:presLayoutVars>
      </dgm:prSet>
      <dgm:spPr/>
    </dgm:pt>
    <dgm:pt modelId="{42C54E19-0DF0-48CD-8EC3-C6CE2E8AAD2E}" type="pres">
      <dgm:prSet presAssocID="{E0F15D77-12D0-4793-ADE7-1DF26FB14CB3}" presName="sp" presStyleCnt="0"/>
      <dgm:spPr/>
    </dgm:pt>
    <dgm:pt modelId="{A7701771-A727-4D77-A77B-11DD08F44C93}" type="pres">
      <dgm:prSet presAssocID="{CB508392-F357-4978-8EC6-9E209EE1D044}" presName="linNode" presStyleCnt="0"/>
      <dgm:spPr/>
    </dgm:pt>
    <dgm:pt modelId="{7AD68DC0-AD73-4E54-B7C2-F6570284DB12}" type="pres">
      <dgm:prSet presAssocID="{CB508392-F357-4978-8EC6-9E209EE1D044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28281ADF-DFA4-491B-9934-E93473D17F8B}" type="pres">
      <dgm:prSet presAssocID="{CB508392-F357-4978-8EC6-9E209EE1D044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EEA4E710-71A6-44F2-9ED8-BC8966D6C3AA}" srcId="{5E09D511-6448-46AE-A5E2-483A116479A3}" destId="{7DBC7F00-2030-406C-A9C2-EB6480378854}" srcOrd="0" destOrd="0" parTransId="{2E598F90-A0D5-4488-99AC-3057D1B6DCDF}" sibTransId="{967314A1-8E41-4229-AF46-33BABEB2A415}"/>
    <dgm:cxn modelId="{1C1CF114-5588-4C1B-8C25-F09FF70BB87F}" srcId="{D3207428-94C6-4306-9606-B00B3AEA144B}" destId="{370F16A1-085F-4217-8796-AD1CDB6D58FA}" srcOrd="2" destOrd="0" parTransId="{73367C97-9A6B-4559-82A7-4A26400EAF30}" sibTransId="{9F39384E-4A8F-4F51-AD70-1E656E927C55}"/>
    <dgm:cxn modelId="{6017B51F-7BDA-40FD-8DEA-03701C23B2CF}" srcId="{B743FE60-DA88-48C3-9802-E5709EF78C42}" destId="{86EE59A8-48A5-4F12-99CC-BFC6CC561686}" srcOrd="1" destOrd="0" parTransId="{D36B1894-4E17-4A41-80B0-91C0FFBA0715}" sibTransId="{D1B2E5D2-00A6-4C63-B635-2F6C27998E7B}"/>
    <dgm:cxn modelId="{A4567833-CC55-4C02-A329-79DEBAE2E0DA}" srcId="{B743FE60-DA88-48C3-9802-E5709EF78C42}" destId="{34AA5C76-A766-411C-97FA-21B75E759FB2}" srcOrd="0" destOrd="0" parTransId="{B6CF9732-A7BF-44D6-9855-E149B0307B46}" sibTransId="{036DF811-65C3-4C8F-81E1-5D294ED9EE2E}"/>
    <dgm:cxn modelId="{C1EA5536-AFCE-479D-B36A-8D76CE272989}" type="presOf" srcId="{13218836-CB15-49B5-9117-99F7C41E07E0}" destId="{177E04B0-4E05-4E28-8DE6-5249755DEF71}" srcOrd="0" destOrd="2" presId="urn:microsoft.com/office/officeart/2005/8/layout/vList5"/>
    <dgm:cxn modelId="{58432E40-14A3-4CF8-8C87-57371715CA01}" srcId="{B743FE60-DA88-48C3-9802-E5709EF78C42}" destId="{5E09D511-6448-46AE-A5E2-483A116479A3}" srcOrd="3" destOrd="0" parTransId="{3D478A5A-1A3A-45FD-BB77-C66BFBA5E7B4}" sibTransId="{13850F5A-6555-420C-A984-D3B43554280B}"/>
    <dgm:cxn modelId="{ECE33B47-F608-4AC4-B85F-6372EA72FE6C}" type="presOf" srcId="{B45C1B81-6ABD-4E93-9288-BB8CD04A0571}" destId="{28281ADF-DFA4-491B-9934-E93473D17F8B}" srcOrd="0" destOrd="0" presId="urn:microsoft.com/office/officeart/2005/8/layout/vList5"/>
    <dgm:cxn modelId="{843A146F-C208-4CBE-AAD1-A55ED1B2A577}" srcId="{86EE59A8-48A5-4F12-99CC-BFC6CC561686}" destId="{3930B2AF-274A-4F19-BB15-738C09AA10C4}" srcOrd="1" destOrd="0" parTransId="{DBEECB82-B167-45F5-9B42-256D765CF7BC}" sibTransId="{3B50F2E4-1AC0-41DB-9059-31846FD6F76B}"/>
    <dgm:cxn modelId="{D0D6C270-DC69-4F26-88EB-4F1FCA18A120}" type="presOf" srcId="{7DBC7F00-2030-406C-A9C2-EB6480378854}" destId="{D03CFEA2-7B23-4CB7-BA2F-31DD47EF5887}" srcOrd="0" destOrd="0" presId="urn:microsoft.com/office/officeart/2005/8/layout/vList5"/>
    <dgm:cxn modelId="{082A1074-0272-42DD-A56B-C21BFDF42E55}" type="presOf" srcId="{CB508392-F357-4978-8EC6-9E209EE1D044}" destId="{7AD68DC0-AD73-4E54-B7C2-F6570284DB12}" srcOrd="0" destOrd="0" presId="urn:microsoft.com/office/officeart/2005/8/layout/vList5"/>
    <dgm:cxn modelId="{2A5B9774-1A40-4184-94F9-8562670EA985}" type="presOf" srcId="{9BFC7347-72B1-49A6-8B29-D96C4C7050A8}" destId="{A7D21A04-9DBE-413F-BBCE-C48F7B50674C}" srcOrd="0" destOrd="0" presId="urn:microsoft.com/office/officeart/2005/8/layout/vList5"/>
    <dgm:cxn modelId="{A97EB654-D097-4515-B662-A3DE76566C29}" type="presOf" srcId="{2A74DD11-636F-46B0-BBC0-27C540341278}" destId="{177E04B0-4E05-4E28-8DE6-5249755DEF71}" srcOrd="0" destOrd="1" presId="urn:microsoft.com/office/officeart/2005/8/layout/vList5"/>
    <dgm:cxn modelId="{EF32A356-76CC-48A0-A35C-DD8BB4094FE5}" type="presOf" srcId="{34AA5C76-A766-411C-97FA-21B75E759FB2}" destId="{690C0C47-379B-48F6-B9E4-346E4BC1ACB1}" srcOrd="0" destOrd="0" presId="urn:microsoft.com/office/officeart/2005/8/layout/vList5"/>
    <dgm:cxn modelId="{B0298D58-1F4F-480B-9251-507F5AA42484}" type="presOf" srcId="{3930B2AF-274A-4F19-BB15-738C09AA10C4}" destId="{A7D21A04-9DBE-413F-BBCE-C48F7B50674C}" srcOrd="0" destOrd="1" presId="urn:microsoft.com/office/officeart/2005/8/layout/vList5"/>
    <dgm:cxn modelId="{27363480-17F2-4582-BF04-1B555F58870A}" type="presOf" srcId="{370F16A1-085F-4217-8796-AD1CDB6D58FA}" destId="{961F6519-FFC8-4A22-8212-54667CB3AC55}" srcOrd="0" destOrd="2" presId="urn:microsoft.com/office/officeart/2005/8/layout/vList5"/>
    <dgm:cxn modelId="{C0926385-D59F-4446-BA24-67E7ED77EB19}" srcId="{34AA5C76-A766-411C-97FA-21B75E759FB2}" destId="{2A74DD11-636F-46B0-BBC0-27C540341278}" srcOrd="1" destOrd="0" parTransId="{5EC14C0A-7B58-4CAF-8B44-1B7017C8EAF8}" sibTransId="{13EFCAF5-1FF9-4026-AA25-7A431C398B52}"/>
    <dgm:cxn modelId="{576DD98C-C743-4EBC-AC8B-C498FE443828}" type="presOf" srcId="{B743FE60-DA88-48C3-9802-E5709EF78C42}" destId="{BD02329F-6FEE-4AA0-A6BC-281910A3C26A}" srcOrd="0" destOrd="0" presId="urn:microsoft.com/office/officeart/2005/8/layout/vList5"/>
    <dgm:cxn modelId="{93BF628F-6456-44DA-891C-93B46EC8B837}" type="presOf" srcId="{B086A5EA-2D72-400E-B52A-D8017F696B51}" destId="{A7D21A04-9DBE-413F-BBCE-C48F7B50674C}" srcOrd="0" destOrd="2" presId="urn:microsoft.com/office/officeart/2005/8/layout/vList5"/>
    <dgm:cxn modelId="{FC888FA5-E8E7-48D6-8D83-C993D5EFCCB1}" type="presOf" srcId="{D3207428-94C6-4306-9606-B00B3AEA144B}" destId="{54C3658C-42B4-4A9E-8736-7279B294284A}" srcOrd="0" destOrd="0" presId="urn:microsoft.com/office/officeart/2005/8/layout/vList5"/>
    <dgm:cxn modelId="{E455FAA8-C87D-4AD6-AC21-4A123FDCA65E}" type="presOf" srcId="{5C98F6D2-187C-4997-929C-9012E34A0BCD}" destId="{23DF6172-AF61-42EA-A648-3E746453B873}" srcOrd="0" destOrd="0" presId="urn:microsoft.com/office/officeart/2005/8/layout/vList5"/>
    <dgm:cxn modelId="{621D85B2-8AF9-438C-9E2B-4E0758D35FB8}" type="presOf" srcId="{349BFA33-E2DC-4774-9996-D208A7876C66}" destId="{0E38B2CC-7C0D-4DF7-80BD-4BCD6C1C2BE6}" srcOrd="0" destOrd="0" presId="urn:microsoft.com/office/officeart/2005/8/layout/vList5"/>
    <dgm:cxn modelId="{068639BA-1DE6-4F52-8D8E-B4AE23E8EB69}" srcId="{B743FE60-DA88-48C3-9802-E5709EF78C42}" destId="{349BFA33-E2DC-4774-9996-D208A7876C66}" srcOrd="4" destOrd="0" parTransId="{7BED5900-B805-4A06-A1C6-36CAC9C9EAB3}" sibTransId="{E0F15D77-12D0-4793-ADE7-1DF26FB14CB3}"/>
    <dgm:cxn modelId="{9A8ED8BC-E2B3-41D8-BEDE-F8DA9FACF659}" srcId="{D3207428-94C6-4306-9606-B00B3AEA144B}" destId="{903936BB-82AA-43BE-BFFB-E8114A44370F}" srcOrd="1" destOrd="0" parTransId="{D5329494-237B-47B3-8FA5-626E4ED1464C}" sibTransId="{26019892-082D-4B60-BC05-8CFB22E8D35B}"/>
    <dgm:cxn modelId="{B623B8BD-7927-4DFD-948D-FC24CBCC74A4}" type="presOf" srcId="{4F76B86E-B146-4495-84F6-F7B1E5294702}" destId="{177E04B0-4E05-4E28-8DE6-5249755DEF71}" srcOrd="0" destOrd="0" presId="urn:microsoft.com/office/officeart/2005/8/layout/vList5"/>
    <dgm:cxn modelId="{A88776C0-36FE-4048-AE8E-DA75EB79D37C}" type="presOf" srcId="{86EE59A8-48A5-4F12-99CC-BFC6CC561686}" destId="{6F4B1B9C-3880-4CB4-A6C1-AD05B7D4A4AA}" srcOrd="0" destOrd="0" presId="urn:microsoft.com/office/officeart/2005/8/layout/vList5"/>
    <dgm:cxn modelId="{1CC94DC3-CE56-4D47-ADD0-9899FBC7F1B2}" srcId="{86EE59A8-48A5-4F12-99CC-BFC6CC561686}" destId="{9BFC7347-72B1-49A6-8B29-D96C4C7050A8}" srcOrd="0" destOrd="0" parTransId="{7CEB9409-A4B4-41C4-A3C6-FC7126F129E0}" sibTransId="{0E60A53E-94C5-4632-9D5A-3D0905656807}"/>
    <dgm:cxn modelId="{A5B523C4-BADB-445D-8B51-8AE850442105}" srcId="{34AA5C76-A766-411C-97FA-21B75E759FB2}" destId="{4F76B86E-B146-4495-84F6-F7B1E5294702}" srcOrd="0" destOrd="0" parTransId="{1ABEC8DE-BF0C-4B9F-8FED-5446FCDE5646}" sibTransId="{AEAF1A36-AD5A-43E9-8F6D-57FECFB70109}"/>
    <dgm:cxn modelId="{E94E66C8-CF41-4B74-A1C0-2060715610B3}" srcId="{349BFA33-E2DC-4774-9996-D208A7876C66}" destId="{5C98F6D2-187C-4997-929C-9012E34A0BCD}" srcOrd="0" destOrd="0" parTransId="{17217B3D-5DC1-4A7C-9282-A15F152801C3}" sibTransId="{06BE93E7-9377-452B-AFCF-E1B4123F641C}"/>
    <dgm:cxn modelId="{565432D1-9CFE-448F-B58A-6C06F97AF732}" srcId="{D3207428-94C6-4306-9606-B00B3AEA144B}" destId="{39154120-1FA3-44FC-91B2-D6BEFB855D2F}" srcOrd="0" destOrd="0" parTransId="{DCAC8EF9-771F-4283-8E7D-B21F2BE68791}" sibTransId="{1972D1B4-6D02-41AC-8732-3A91DB6AE1A2}"/>
    <dgm:cxn modelId="{33FADAD2-D8C7-4A03-A6BB-43C2A7AF262A}" type="presOf" srcId="{5E09D511-6448-46AE-A5E2-483A116479A3}" destId="{6C103530-DEFE-4D91-8851-9B000EA1F4CD}" srcOrd="0" destOrd="0" presId="urn:microsoft.com/office/officeart/2005/8/layout/vList5"/>
    <dgm:cxn modelId="{6C2E64D8-5571-4AAD-8836-801C39B5548E}" type="presOf" srcId="{903936BB-82AA-43BE-BFFB-E8114A44370F}" destId="{961F6519-FFC8-4A22-8212-54667CB3AC55}" srcOrd="0" destOrd="1" presId="urn:microsoft.com/office/officeart/2005/8/layout/vList5"/>
    <dgm:cxn modelId="{BC871CD9-F083-4A1C-8DB8-FF0359A53F7B}" srcId="{B743FE60-DA88-48C3-9802-E5709EF78C42}" destId="{CB508392-F357-4978-8EC6-9E209EE1D044}" srcOrd="5" destOrd="0" parTransId="{8F4E3877-719D-4B91-936A-4146E5AAEC90}" sibTransId="{36FD5DCA-22E2-4DBC-B715-9A6E95304775}"/>
    <dgm:cxn modelId="{A4B11AE3-6B9A-433C-9810-98F036F01BA8}" type="presOf" srcId="{39154120-1FA3-44FC-91B2-D6BEFB855D2F}" destId="{961F6519-FFC8-4A22-8212-54667CB3AC55}" srcOrd="0" destOrd="0" presId="urn:microsoft.com/office/officeart/2005/8/layout/vList5"/>
    <dgm:cxn modelId="{D60735EA-2EFD-4BBC-971D-0C7E0723828E}" srcId="{86EE59A8-48A5-4F12-99CC-BFC6CC561686}" destId="{B086A5EA-2D72-400E-B52A-D8017F696B51}" srcOrd="2" destOrd="0" parTransId="{E8DE67BA-6867-4067-86E3-B9457206514F}" sibTransId="{3DC9633E-6F85-4A82-A99E-902CBF0A2699}"/>
    <dgm:cxn modelId="{FF07ECEB-4772-44B5-95AA-28D1671D8A7F}" srcId="{34AA5C76-A766-411C-97FA-21B75E759FB2}" destId="{13218836-CB15-49B5-9117-99F7C41E07E0}" srcOrd="2" destOrd="0" parTransId="{F2B7D64B-8DDD-41F5-8317-39915A2E03EA}" sibTransId="{15B1AAF7-8B79-4370-9BF6-27BA26182024}"/>
    <dgm:cxn modelId="{82B7F9F1-5B54-45BC-A6EA-C6CD46028BA6}" srcId="{CB508392-F357-4978-8EC6-9E209EE1D044}" destId="{B45C1B81-6ABD-4E93-9288-BB8CD04A0571}" srcOrd="0" destOrd="0" parTransId="{D9AAFAD6-DE24-4C34-AFCF-ECE160512130}" sibTransId="{A6978B3A-777F-4FB3-9E8F-DECF7B9649B7}"/>
    <dgm:cxn modelId="{E302A9F8-8436-4C84-B122-C8A4BF4544D8}" srcId="{B743FE60-DA88-48C3-9802-E5709EF78C42}" destId="{D3207428-94C6-4306-9606-B00B3AEA144B}" srcOrd="2" destOrd="0" parTransId="{8B4CD474-1C2E-444D-8DB1-ECD6FFCF9DE2}" sibTransId="{DE3B4EB7-41C2-42BE-8364-71C661BCA7E9}"/>
    <dgm:cxn modelId="{1E1F3E78-B8E7-40F0-A40C-B938F290D7F6}" type="presParOf" srcId="{BD02329F-6FEE-4AA0-A6BC-281910A3C26A}" destId="{6EB7DF2E-C962-4ECD-98E5-D0AFF9970AC7}" srcOrd="0" destOrd="0" presId="urn:microsoft.com/office/officeart/2005/8/layout/vList5"/>
    <dgm:cxn modelId="{1011803E-8189-4CA5-AF81-775C11DE108C}" type="presParOf" srcId="{6EB7DF2E-C962-4ECD-98E5-D0AFF9970AC7}" destId="{690C0C47-379B-48F6-B9E4-346E4BC1ACB1}" srcOrd="0" destOrd="0" presId="urn:microsoft.com/office/officeart/2005/8/layout/vList5"/>
    <dgm:cxn modelId="{5ADD8038-6735-4D47-9F47-C383BBED1051}" type="presParOf" srcId="{6EB7DF2E-C962-4ECD-98E5-D0AFF9970AC7}" destId="{177E04B0-4E05-4E28-8DE6-5249755DEF71}" srcOrd="1" destOrd="0" presId="urn:microsoft.com/office/officeart/2005/8/layout/vList5"/>
    <dgm:cxn modelId="{1709CA0E-2589-435D-B567-7170E61DAB6E}" type="presParOf" srcId="{BD02329F-6FEE-4AA0-A6BC-281910A3C26A}" destId="{1B1EDECD-5321-4707-9FE3-42909BBD8B08}" srcOrd="1" destOrd="0" presId="urn:microsoft.com/office/officeart/2005/8/layout/vList5"/>
    <dgm:cxn modelId="{365CB992-E3D3-4F7D-9603-6AA827B22029}" type="presParOf" srcId="{BD02329F-6FEE-4AA0-A6BC-281910A3C26A}" destId="{A442DCBC-5891-46C2-80E9-A2C59229EB2C}" srcOrd="2" destOrd="0" presId="urn:microsoft.com/office/officeart/2005/8/layout/vList5"/>
    <dgm:cxn modelId="{1BF15533-0C6E-4B8C-A260-AD1DED748B6B}" type="presParOf" srcId="{A442DCBC-5891-46C2-80E9-A2C59229EB2C}" destId="{6F4B1B9C-3880-4CB4-A6C1-AD05B7D4A4AA}" srcOrd="0" destOrd="0" presId="urn:microsoft.com/office/officeart/2005/8/layout/vList5"/>
    <dgm:cxn modelId="{31DF5D72-04FE-4571-803C-53CDAC0EBDE0}" type="presParOf" srcId="{A442DCBC-5891-46C2-80E9-A2C59229EB2C}" destId="{A7D21A04-9DBE-413F-BBCE-C48F7B50674C}" srcOrd="1" destOrd="0" presId="urn:microsoft.com/office/officeart/2005/8/layout/vList5"/>
    <dgm:cxn modelId="{74839E42-3A5D-4792-84E1-910F8A34F9C6}" type="presParOf" srcId="{BD02329F-6FEE-4AA0-A6BC-281910A3C26A}" destId="{5324C164-CD17-4FB2-BBBA-2D73413ED901}" srcOrd="3" destOrd="0" presId="urn:microsoft.com/office/officeart/2005/8/layout/vList5"/>
    <dgm:cxn modelId="{7BCBAF25-E01F-401C-B04B-B747FF8CC30C}" type="presParOf" srcId="{BD02329F-6FEE-4AA0-A6BC-281910A3C26A}" destId="{C6C3DFF4-8BB3-4E79-9DCB-194A176FF5FA}" srcOrd="4" destOrd="0" presId="urn:microsoft.com/office/officeart/2005/8/layout/vList5"/>
    <dgm:cxn modelId="{71DE97B5-0549-4F76-BA4B-9420AF0B5AA8}" type="presParOf" srcId="{C6C3DFF4-8BB3-4E79-9DCB-194A176FF5FA}" destId="{54C3658C-42B4-4A9E-8736-7279B294284A}" srcOrd="0" destOrd="0" presId="urn:microsoft.com/office/officeart/2005/8/layout/vList5"/>
    <dgm:cxn modelId="{F98C8783-352A-40C0-9EB6-B8304B8733E8}" type="presParOf" srcId="{C6C3DFF4-8BB3-4E79-9DCB-194A176FF5FA}" destId="{961F6519-FFC8-4A22-8212-54667CB3AC55}" srcOrd="1" destOrd="0" presId="urn:microsoft.com/office/officeart/2005/8/layout/vList5"/>
    <dgm:cxn modelId="{973D44F5-4CDC-476A-860C-45E9F9C1C9D2}" type="presParOf" srcId="{BD02329F-6FEE-4AA0-A6BC-281910A3C26A}" destId="{98645A1F-8281-4035-898B-E25DCDB827D3}" srcOrd="5" destOrd="0" presId="urn:microsoft.com/office/officeart/2005/8/layout/vList5"/>
    <dgm:cxn modelId="{B8903A06-64D4-4E00-A764-01E95962392D}" type="presParOf" srcId="{BD02329F-6FEE-4AA0-A6BC-281910A3C26A}" destId="{C80ED65D-D68C-48A2-894A-D3D4FC08D6F8}" srcOrd="6" destOrd="0" presId="urn:microsoft.com/office/officeart/2005/8/layout/vList5"/>
    <dgm:cxn modelId="{B74BA527-C1F8-4AD7-B706-9A7AACB99B88}" type="presParOf" srcId="{C80ED65D-D68C-48A2-894A-D3D4FC08D6F8}" destId="{6C103530-DEFE-4D91-8851-9B000EA1F4CD}" srcOrd="0" destOrd="0" presId="urn:microsoft.com/office/officeart/2005/8/layout/vList5"/>
    <dgm:cxn modelId="{EA9C7895-8625-463C-B79F-1D3D166C38AB}" type="presParOf" srcId="{C80ED65D-D68C-48A2-894A-D3D4FC08D6F8}" destId="{D03CFEA2-7B23-4CB7-BA2F-31DD47EF5887}" srcOrd="1" destOrd="0" presId="urn:microsoft.com/office/officeart/2005/8/layout/vList5"/>
    <dgm:cxn modelId="{50590086-B4CB-4523-91D8-75B074224A65}" type="presParOf" srcId="{BD02329F-6FEE-4AA0-A6BC-281910A3C26A}" destId="{4A81FDC4-7451-4696-A897-947099DF9612}" srcOrd="7" destOrd="0" presId="urn:microsoft.com/office/officeart/2005/8/layout/vList5"/>
    <dgm:cxn modelId="{5CC39A11-0043-4C4B-B16F-3529296FD71E}" type="presParOf" srcId="{BD02329F-6FEE-4AA0-A6BC-281910A3C26A}" destId="{F7815002-FA26-43BC-AF6D-5C57252204F5}" srcOrd="8" destOrd="0" presId="urn:microsoft.com/office/officeart/2005/8/layout/vList5"/>
    <dgm:cxn modelId="{AA9E3074-D938-4CD5-9888-EA8BD6BFFDE4}" type="presParOf" srcId="{F7815002-FA26-43BC-AF6D-5C57252204F5}" destId="{0E38B2CC-7C0D-4DF7-80BD-4BCD6C1C2BE6}" srcOrd="0" destOrd="0" presId="urn:microsoft.com/office/officeart/2005/8/layout/vList5"/>
    <dgm:cxn modelId="{D5748F74-B353-4205-B161-FF5908ACD61C}" type="presParOf" srcId="{F7815002-FA26-43BC-AF6D-5C57252204F5}" destId="{23DF6172-AF61-42EA-A648-3E746453B873}" srcOrd="1" destOrd="0" presId="urn:microsoft.com/office/officeart/2005/8/layout/vList5"/>
    <dgm:cxn modelId="{F3F62BC3-E6C4-42C2-8589-0CD6476EA5ED}" type="presParOf" srcId="{BD02329F-6FEE-4AA0-A6BC-281910A3C26A}" destId="{42C54E19-0DF0-48CD-8EC3-C6CE2E8AAD2E}" srcOrd="9" destOrd="0" presId="urn:microsoft.com/office/officeart/2005/8/layout/vList5"/>
    <dgm:cxn modelId="{A96F3203-EE38-4847-A22F-3C69F00C9CED}" type="presParOf" srcId="{BD02329F-6FEE-4AA0-A6BC-281910A3C26A}" destId="{A7701771-A727-4D77-A77B-11DD08F44C93}" srcOrd="10" destOrd="0" presId="urn:microsoft.com/office/officeart/2005/8/layout/vList5"/>
    <dgm:cxn modelId="{5CE308E5-8B4E-47B0-BF91-00F49239A7D0}" type="presParOf" srcId="{A7701771-A727-4D77-A77B-11DD08F44C93}" destId="{7AD68DC0-AD73-4E54-B7C2-F6570284DB12}" srcOrd="0" destOrd="0" presId="urn:microsoft.com/office/officeart/2005/8/layout/vList5"/>
    <dgm:cxn modelId="{385B7E2A-1639-4240-BD62-059F75FE5195}" type="presParOf" srcId="{A7701771-A727-4D77-A77B-11DD08F44C93}" destId="{28281ADF-DFA4-491B-9934-E93473D17F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E04B0-4E05-4E28-8DE6-5249755DEF71}">
      <dsp:nvSpPr>
        <dsp:cNvPr id="0" name=""/>
        <dsp:cNvSpPr/>
      </dsp:nvSpPr>
      <dsp:spPr>
        <a:xfrm rot="5400000">
          <a:off x="5382267" y="-2202794"/>
          <a:ext cx="842248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1. Teach to child to relate objects through </a:t>
          </a:r>
          <a:r>
            <a:rPr lang="en-US" sz="1500" kern="1200" dirty="0" err="1"/>
            <a:t>lego</a:t>
          </a:r>
          <a:r>
            <a:rPr lang="en-US" sz="1500" kern="1200" dirty="0"/>
            <a:t> game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2. Teach to child how to build a robot with Legos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3. Teach to child how to give instruction in low level </a:t>
          </a:r>
        </a:p>
      </dsp:txBody>
      <dsp:txXfrm rot="-5400000">
        <a:off x="3072384" y="148204"/>
        <a:ext cx="5420901" cy="760018"/>
      </dsp:txXfrm>
    </dsp:sp>
    <dsp:sp modelId="{690C0C47-379B-48F6-B9E4-346E4BC1ACB1}">
      <dsp:nvSpPr>
        <dsp:cNvPr id="0" name=""/>
        <dsp:cNvSpPr/>
      </dsp:nvSpPr>
      <dsp:spPr>
        <a:xfrm>
          <a:off x="0" y="1808"/>
          <a:ext cx="3072384" cy="105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Goals: </a:t>
          </a:r>
        </a:p>
      </dsp:txBody>
      <dsp:txXfrm>
        <a:off x="51394" y="53202"/>
        <a:ext cx="2969596" cy="950022"/>
      </dsp:txXfrm>
    </dsp:sp>
    <dsp:sp modelId="{A7D21A04-9DBE-413F-BBCE-C48F7B50674C}">
      <dsp:nvSpPr>
        <dsp:cNvPr id="0" name=""/>
        <dsp:cNvSpPr/>
      </dsp:nvSpPr>
      <dsp:spPr>
        <a:xfrm rot="5400000">
          <a:off x="5382267" y="-1097343"/>
          <a:ext cx="842248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David Casnanzuela: tester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Marcos Quichimbo: UX-UI, QA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500" kern="1200" err="1"/>
            <a:t>Julian</a:t>
          </a:r>
          <a:r>
            <a:rPr lang="es-419" sz="1500" kern="1200"/>
            <a:t> Galindo: </a:t>
          </a:r>
          <a:r>
            <a:rPr lang="es-419" sz="1500" kern="1200" err="1"/>
            <a:t>Product</a:t>
          </a:r>
          <a:r>
            <a:rPr lang="es-419" sz="1500" kern="1200"/>
            <a:t> </a:t>
          </a:r>
          <a:r>
            <a:rPr lang="es-419" sz="1500" kern="1200" err="1"/>
            <a:t>Owner</a:t>
          </a:r>
          <a:r>
            <a:rPr lang="es-419" sz="1500" kern="1200"/>
            <a:t> </a:t>
          </a:r>
          <a:endParaRPr lang="en-US" sz="1500" kern="1200"/>
        </a:p>
      </dsp:txBody>
      <dsp:txXfrm rot="-5400000">
        <a:off x="3072384" y="1253655"/>
        <a:ext cx="5420901" cy="760018"/>
      </dsp:txXfrm>
    </dsp:sp>
    <dsp:sp modelId="{6F4B1B9C-3880-4CB4-A6C1-AD05B7D4A4AA}">
      <dsp:nvSpPr>
        <dsp:cNvPr id="0" name=""/>
        <dsp:cNvSpPr/>
      </dsp:nvSpPr>
      <dsp:spPr>
        <a:xfrm>
          <a:off x="0" y="1107259"/>
          <a:ext cx="3072384" cy="105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Roles, activities: </a:t>
          </a:r>
        </a:p>
      </dsp:txBody>
      <dsp:txXfrm>
        <a:off x="51394" y="1158653"/>
        <a:ext cx="2969596" cy="950022"/>
      </dsp:txXfrm>
    </dsp:sp>
    <dsp:sp modelId="{961F6519-FFC8-4A22-8212-54667CB3AC55}">
      <dsp:nvSpPr>
        <dsp:cNvPr id="0" name=""/>
        <dsp:cNvSpPr/>
      </dsp:nvSpPr>
      <dsp:spPr>
        <a:xfrm rot="5400000">
          <a:off x="5382267" y="8107"/>
          <a:ext cx="842248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Lego robot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3D printer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Flash cards </a:t>
          </a:r>
        </a:p>
      </dsp:txBody>
      <dsp:txXfrm rot="-5400000">
        <a:off x="3072384" y="2359106"/>
        <a:ext cx="5420901" cy="760018"/>
      </dsp:txXfrm>
    </dsp:sp>
    <dsp:sp modelId="{54C3658C-42B4-4A9E-8736-7279B294284A}">
      <dsp:nvSpPr>
        <dsp:cNvPr id="0" name=""/>
        <dsp:cNvSpPr/>
      </dsp:nvSpPr>
      <dsp:spPr>
        <a:xfrm>
          <a:off x="0" y="2212709"/>
          <a:ext cx="3072384" cy="105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Materials, technologies</a:t>
          </a:r>
        </a:p>
      </dsp:txBody>
      <dsp:txXfrm>
        <a:off x="51394" y="2264103"/>
        <a:ext cx="2969596" cy="950022"/>
      </dsp:txXfrm>
    </dsp:sp>
    <dsp:sp modelId="{D03CFEA2-7B23-4CB7-BA2F-31DD47EF5887}">
      <dsp:nvSpPr>
        <dsp:cNvPr id="0" name=""/>
        <dsp:cNvSpPr/>
      </dsp:nvSpPr>
      <dsp:spPr>
        <a:xfrm rot="5400000">
          <a:off x="5382267" y="1113557"/>
          <a:ext cx="842248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500" kern="1200"/>
            <a:t>Lego robot car </a:t>
          </a:r>
          <a:endParaRPr lang="en-US" sz="1500" kern="1200"/>
        </a:p>
      </dsp:txBody>
      <dsp:txXfrm rot="-5400000">
        <a:off x="3072384" y="3464556"/>
        <a:ext cx="5420901" cy="760018"/>
      </dsp:txXfrm>
    </dsp:sp>
    <dsp:sp modelId="{6C103530-DEFE-4D91-8851-9B000EA1F4CD}">
      <dsp:nvSpPr>
        <dsp:cNvPr id="0" name=""/>
        <dsp:cNvSpPr/>
      </dsp:nvSpPr>
      <dsp:spPr>
        <a:xfrm>
          <a:off x="0" y="3318160"/>
          <a:ext cx="3072384" cy="105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900" kern="1200"/>
            <a:t>Potential examples: </a:t>
          </a:r>
          <a:endParaRPr lang="en-US" sz="2900" kern="1200"/>
        </a:p>
      </dsp:txBody>
      <dsp:txXfrm>
        <a:off x="51394" y="3369554"/>
        <a:ext cx="2969596" cy="950022"/>
      </dsp:txXfrm>
    </dsp:sp>
    <dsp:sp modelId="{23DF6172-AF61-42EA-A648-3E746453B873}">
      <dsp:nvSpPr>
        <dsp:cNvPr id="0" name=""/>
        <dsp:cNvSpPr/>
      </dsp:nvSpPr>
      <dsp:spPr>
        <a:xfrm rot="5400000">
          <a:off x="5382267" y="2219008"/>
          <a:ext cx="842248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2 – 4 years old </a:t>
          </a:r>
        </a:p>
      </dsp:txBody>
      <dsp:txXfrm rot="-5400000">
        <a:off x="3072384" y="4570007"/>
        <a:ext cx="5420901" cy="760018"/>
      </dsp:txXfrm>
    </dsp:sp>
    <dsp:sp modelId="{0E38B2CC-7C0D-4DF7-80BD-4BCD6C1C2BE6}">
      <dsp:nvSpPr>
        <dsp:cNvPr id="0" name=""/>
        <dsp:cNvSpPr/>
      </dsp:nvSpPr>
      <dsp:spPr>
        <a:xfrm>
          <a:off x="0" y="4423611"/>
          <a:ext cx="3072384" cy="105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900" kern="1200"/>
            <a:t>Target: </a:t>
          </a:r>
          <a:endParaRPr lang="en-US" sz="2900" kern="1200"/>
        </a:p>
      </dsp:txBody>
      <dsp:txXfrm>
        <a:off x="51394" y="4475005"/>
        <a:ext cx="2969596" cy="950022"/>
      </dsp:txXfrm>
    </dsp:sp>
    <dsp:sp modelId="{28281ADF-DFA4-491B-9934-E93473D17F8B}">
      <dsp:nvSpPr>
        <dsp:cNvPr id="0" name=""/>
        <dsp:cNvSpPr/>
      </dsp:nvSpPr>
      <dsp:spPr>
        <a:xfrm rot="5400000">
          <a:off x="5382267" y="3324459"/>
          <a:ext cx="842248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Verbose</a:t>
          </a:r>
        </a:p>
      </dsp:txBody>
      <dsp:txXfrm rot="-5400000">
        <a:off x="3072384" y="5675458"/>
        <a:ext cx="5420901" cy="760018"/>
      </dsp:txXfrm>
    </dsp:sp>
    <dsp:sp modelId="{7AD68DC0-AD73-4E54-B7C2-F6570284DB12}">
      <dsp:nvSpPr>
        <dsp:cNvPr id="0" name=""/>
        <dsp:cNvSpPr/>
      </dsp:nvSpPr>
      <dsp:spPr>
        <a:xfrm>
          <a:off x="0" y="5529062"/>
          <a:ext cx="3072384" cy="1052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900" kern="1200"/>
            <a:t>Institution: </a:t>
          </a:r>
          <a:endParaRPr lang="en-US" sz="2900" kern="1200"/>
        </a:p>
      </dsp:txBody>
      <dsp:txXfrm>
        <a:off x="51394" y="5580456"/>
        <a:ext cx="2969596" cy="95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5:59.8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3718 24575,'-2'-91'0,"1"27"0,5-67 0,0 114 0,0 0 0,1 0 0,1 1 0,0-1 0,1 1 0,1 0 0,13-18 0,-1-2 0,35-56 0,-35 61 0,-1 0 0,18-42 0,-8 10 0,10-27 0,-10 17 0,70-124 0,-70 143 0,-16 31 0,-2 0 0,12-37 0,-12 35 0,0 0 0,2 1 0,0 0 0,28-35 0,-6 7 0,3 0 0,3 2 0,1 2 0,85-75 0,-5 5 0,92-83 0,-155 147 0,128-104 0,101-100 0,-188 156 0,126-100 0,-196 180 0,46-25 0,24-17 0,-63 39 0,1 1 0,56-25 0,22-13 0,18-14 0,189-76 0,-253 119 0,121-80 0,-159 95 0,0 3 0,0 0 0,1 2 0,1 2 0,39-9 0,25-8 0,-61 17 0,49-6 0,15-4 0,-69 13 0,0 2 0,0 1 0,42-1 0,99 7 0,-68 2 0,636-3 0,-689 2 0,0 3 0,79 18 0,-44-6 0,-66-11 0,1 0 0,-2 2 0,1 0 0,-1 2 0,25 15 0,21 9 0,183 62 0,-57-25 0,-165-57 0,-2 0 0,1 1 0,-2 2 0,0 1 0,30 28 0,2 1 0,24 18 0,97 99 0,-142-130 0,1-2 0,59 39 0,-24-19 0,-50-33 0,0 1 0,-1 1 0,-1 1 0,30 44 0,-29-37 0,2-1 0,38 39 0,101 71 0,-156-135 0,104 94 0,-65-56 0,2-1 0,51 33 0,-56-46 0,36 22 0,-38-25 0,-1 1 0,43 37 0,23 16 0,-33-29 0,51 33 0,-101-69 0,-1 2 0,34 32 0,-33-27 0,37 26 0,92 60 0,-144-100-136,1-1-1,-1 1 1,1 0-1,-2 1 1,1 0-1,-1-1 1,0 2-1,0-1 0,4 9 1,1 8-6690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1:0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0 814 24575,'178'0'0,"31"-8"-383,1-8 0,245-52 1,408-127-409,-860 194 797,283-76-90,-4-12 0,296-137 0,-531 205 102,3-3 524,1 3 0,1 1-1,87-20 1,-116 36-542,-17 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1:0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24575,'6'0'0,"1"0"0,0 0 0,0 1 0,-1 0 0,1 1 0,0-1 0,-1 1 0,1 0 0,-1 1 0,0 0 0,0 0 0,10 6 0,-9-3 0,1 1 0,-1-1 0,0 2 0,-1-1 0,0 1 0,0 0 0,0 0 0,4 11 0,24 51 0,-3 2 0,40 142 0,-58-170 0,92 320 0,33 105 0,35-15 0,7-104 0,-132-274 0,2-3 0,83 92 0,-104-130 0,-2 3 0,26 44 0,-35-52 0,0 0 0,2-2 0,1-1 0,2 0 0,29 28 0,-12-19-227,-2 1-1,-2 3 1,-1 0-1,-3 3 1,28 46-1,-39-56-6598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2:19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17.7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 10 24575,'0'-1'0,"0"1"0,0 0 0,0-1 0,0 1 0,0 0 0,0-1 0,0 1 0,-1-1 0,1 1 0,0 0 0,0-1 0,0 1 0,0 0 0,-1-1 0,1 1 0,0 0 0,0-1 0,-1 1 0,1 0 0,0-1 0,-1 1 0,1 0 0,0 0 0,0 0 0,-1-1 0,1 1 0,-1 0 0,1 0 0,0 0 0,-1 0 0,1-1 0,0 1 0,-1 0 0,1 0 0,-1 0 0,1 0 0,0 0 0,-1 0 0,1 0 0,-1 0 0,1 0 0,0 0 0,-1 1 0,0-1 0,-1 0 0,1 0 0,0 1 0,0-1 0,0 1 0,0-1 0,0 1 0,0-1 0,0 1 0,0 0 0,0-1 0,0 1 0,0 0 0,-1 1 0,-1 4 0,-1 0 0,1 1 0,1-1 0,-1 1 0,1-1 0,1 1 0,-1 0 0,1 0 0,0 0 0,0 0 0,1 0 0,1 12 0,0-3 0,1 0 0,1 0 0,0-1 0,9 25 0,46 141 0,-44-151 0,1 0 0,1-1 0,2-1 0,1-1 0,1 0 0,36 36 0,-34-40 0,30 22 0,10 11 0,-41-38 0,0 0 0,2-2 0,0-1 0,0 0 0,33 14 0,5 3 0,99 66 0,-115-71 0,-29-18 0,0 1 0,22 17 0,-17-10-1365,-4-3-5461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20.9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2116 7022 24575,'-109'2'0,"32"0"0,-107-10 0,160 4 0,1-2 0,0 0 0,0-2 0,0 0 0,1-1 0,0-2 0,1 0 0,0-1 0,1-1 0,0-1 0,1-1 0,-23-23 0,30 29 0,1 0 0,-2 1 0,1 1 0,-1 0 0,0 1 0,0 0 0,-18-5 0,10 4 0,1-1 0,-24-14 0,9 1 0,1-1 0,0-2 0,2-1 0,1-2 0,1-1 0,2-1 0,-29-39 0,-47-60 0,66 84 0,2-1 0,1-2 0,3-1 0,-26-54 0,26 24 0,4-3 0,-18-83 0,-9-30 0,-194-491 0,184 502 0,8-2 0,-39-228 0,84 337 0,-3-129 0,17-78 0,1 112 0,-2 113 0,7-277 0,-2 257 0,4-1 0,24-95 0,1 49 0,5 1 0,91-189 0,232-369 0,-258 514 0,8 5 0,158-177 0,-226 295 0,1 1 0,3 3 0,1 2 0,2 2 0,1 2 0,96-45 0,-89 55 0,1 4 0,72-17 0,-72 22 0,143-31 0,-6 3 0,-150 31 0,411-97 0,-298 83 0,310-12 0,623 42 0,-906-19 0,-77 3 0,768-7 0,-849 20 0,10 1 0,-1 1 0,0 2 0,0 2 0,-1 2 0,1 1 0,-2 2 0,64 27 0,436 213 0,-285-101 0,-11 21 0,-122-84 0,-114-84 0,76 54 0,-2 3 0,117 117 0,-190-171 0,296 333 0,-237-260 0,4-2 0,111 95 0,-140-139 0,28 22 0,116 122 0,-119-105 0,49 61 0,137 226 0,-238-339 0,0 2 0,-1-1 0,-2 2 0,0-1 0,-1 2 0,-2-1 0,0 1 0,6 45 0,8 126 0,-15-165 0,11 38 0,-10-43 0,-1 0 0,5 43 0,-10-22 0,-2-34 0,1 1 0,1-1 0,0 1 0,1-1 0,0 0 0,1 1 0,4 12 0,42 104 0,-5 2 0,34 172 0,-27-29 0,-41-222 0,2-1 0,21 56 0,-21-71 0,65 153-1158,-74-184 951,6 14-6619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31.0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4288 2253 24575,'2'-163'0,"-4"-186"0,0 308 0,-2 1 0,-2 0 0,-10-40 0,10 61 0,0 0 0,-1 1 0,0-1 0,-2 1 0,0 1 0,-1 0 0,-1 0 0,-17-19 0,-166-201 0,169 205 0,-1 0 0,-2 2 0,0 2 0,-2 0 0,-2 2 0,-65-42 0,-11-4 0,72 46 0,-50-27 0,-240-124 0,270 150 0,-1 2 0,-1 3 0,-76-18 0,-68-25 0,52 1 0,76 30 0,-1 4 0,-107-28 0,100 38 0,-440-113 0,500 126 0,-1 0 0,1 2 0,-1 0 0,0 2 0,0 0 0,0 1 0,-1 2 0,1 0 0,-42 7 0,41-2 0,0 0 0,0 2 0,1 0 0,0 2 0,0 1 0,1 0 0,1 2 0,-37 25 0,-18 18 0,-136 112 0,179-135 0,-25 21 0,44-41 0,0 0 0,-21 27 0,23-26 0,1 0 0,-2-1 0,-14 12 0,-5-1 0,-64 43 0,84-59 0,-1-1 0,1 0 0,-1-1 0,0-1 0,0 0 0,-22 3 0,20-4 0,0 0 0,0-2 0,-1 0 0,1-1 0,0 0 0,-1-1 0,1-1 0,0 0 0,0-2 0,-20-5 0,19 2-341,0 0 0,0 2-1,-20-4 1,6 3-6485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34.3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841 4605 24575,'-12'-15'0,"1"0"0,0 0 0,1-1 0,0 0 0,-9-25 0,-5-5 0,-124-253 0,123 233 0,-15-71 0,14 47 0,-227-622 0,224 646 0,4-2 0,-33-136 0,31 87 0,13 64 0,-8-66 0,-13-90 0,20 135 0,-11-150 0,25 186 0,4-252 0,0 276 0,1 0 0,0 0 0,1 1 0,0-1 0,1 1 0,1 0 0,0 0 0,16-20 0,7-16 0,203-350 0,-158 273 0,-66 111 0,2 1 0,-1-1 0,2 2 0,0-1 0,1 2 0,18-16 0,90-53 0,0 1 0,207-147 0,-184 132 0,-90 61 0,2 2 0,1 2 0,93-33 0,-51 30 0,145-29 0,-164 49 0,33-8 0,-21 1 0,129-9 0,-83 12 0,-61 10 0,0 2 0,112 9 0,-163-2 0,0 1 0,0 1 0,41 12 0,-54-12 0,-1 0 0,0 1 0,-1 1 0,1 0 0,-1 0 0,0 1 0,-1 1 0,0 0 0,15 14 0,27 39 0,-38-43 0,0-1 0,1-1 0,1 0 0,0-1 0,33 23 0,-28-25 0,-3-4 0,-1 1 0,-1 1 0,0 1 0,-1 0 0,0 1 0,0 0 0,23 30 0,107 141 0,-97-126 0,-42-51 0,1 1 0,1-1 0,-1 0 0,1 0 0,0-1 0,1 0 0,-1-1 0,1 0 0,0 0 0,0-1 0,1 0 0,0 0 0,-1-1 0,1-1 0,0 0 0,0 0 0,20 1 0,24 5-1365,-31-3-5461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5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5894 1130 24575,'-76'-84'0,"44"47"0,-38-34 0,-8 5 0,-3 4 0,-2 4 0,-178-92 0,-293-96 0,389 179 0,-2 7 0,-183-38 0,288 89 0,0 2 0,0 4 0,0 2 0,-64 8 0,-32-1 0,116-6 0,-88 2 0,1-6 0,-144-22 0,11-11 0,59 10 0,-180-4 0,0 32 0,134 2 0,206-4 0,13 0 0,1 1 0,-1 1 0,1 1 0,0 2 0,0 1 0,-45 13 0,54-11 0,-28 10 0,0 1 0,1 3 0,1 2 0,-45 29 0,53-24 0,24-16 0,-1-1 0,-1-1 0,0-1 0,0 0 0,-24 9 0,-25 12 0,48-21 0,-1 0 0,-27 8 0,29-13 0,-1 2 0,1 0 0,0 1 0,1 0 0,0 1 0,0 1 0,1 0 0,0 1 0,0 1 0,1 0 0,0 1 0,-16 20 0,-14 18 0,-2-2 0,-88 74 0,84-88-1365,29-20-5461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4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7506 1393 24575,'0'1'0,"-1"0"0,1 0 0,-1 0 0,1 0 0,-1 0 0,1 0 0,-1 0 0,0 0 0,0-1 0,1 1 0,-1 0 0,0 0 0,0-1 0,0 1 0,0 0 0,0-1 0,0 1 0,0-1 0,0 1 0,0-1 0,0 0 0,0 1 0,0-1 0,0 0 0,0 0 0,0 0 0,0 0 0,-1 0 0,1 0 0,0 0 0,0 0 0,-2 0 0,-38-4 0,29 1 0,-1-1 0,1 0 0,0-1 0,0 0 0,0-1 0,1 0 0,-1-1 0,2 0 0,-1-1 0,1 0 0,0-1 0,1 0 0,0 0 0,-9-13 0,7 8 0,0 1 0,-1 0 0,0 0 0,-1 1 0,-1 1 0,0 0 0,0 1 0,-1 0 0,0 2 0,-31-14 0,-14 2 0,-23-8 0,1-2 0,-83-45 0,129 57 0,-58-19 0,10 5 0,-116-39 0,11 5 0,157 53 0,-1 1 0,0 2 0,0 1 0,-1 2 0,-40-4 0,21 4 0,1-3 0,0-2 0,1-3 0,-85-35 0,106 39 0,0 1 0,0 1 0,-1 2 0,-1 1 0,-52-3 0,60 6 0,1-1 0,0-2 0,0 0 0,0-2 0,-24-10 0,-45-15 0,-166-44 0,195 56 0,-113-53 0,3-1 0,85 46 0,-170-32 0,-96 11 0,139 21 0,-122 2 0,-2 26 0,185 2 0,-149-26 0,-8 0 0,-1329 27 0,1627-2 0,0 2 0,1 0 0,-1 0 0,0 1 0,1 0 0,0 2 0,-13 5 0,-81 44 0,101-51 0,-26 17-361,-34 28 0,56-41-282,-8 7-6183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5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7688 2133 24575,'-5'-1'0,"1"0"0,-1-1 0,1 0 0,0 0 0,0 0 0,0 0 0,0-1 0,0 1 0,0-1 0,1 0 0,-1 0 0,-2-4 0,-11-8 0,-85-59 0,-387-303 0,441 339 0,-2 2 0,-83-46 0,-116-42 0,198 100 0,-88-40 0,-3 7 0,-182-48 0,78 30 0,88 25 0,-83-25 0,-318-83 0,456 131 0,-111-46 0,115 38 0,30 16 0,0 2 0,-130-12 0,113 18 0,38 5 0,-75-10 0,-140-38 0,-101-64 0,-23-6 0,194 69 0,79 19 0,-1 6 0,-133-16 0,126 31 0,-311-20 0,-168 37 0,555-1 0,-1 1 0,1 3 0,-88 21 0,119-21 0,1 1 0,-1 1 0,1 0 0,1 1 0,-1 0 0,1 1 0,1 1 0,-13 11 0,-20 15 0,25-23 0,0-2 0,0 0 0,-31 11 0,-25 12 0,35-8-682,-75 59-1,79-55-6143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6:5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5463 481 24575,'-4'0'0,"0"-1"0,0 0 0,0 0 0,0 0 0,0 0 0,0-1 0,0 0 0,1 0 0,-1 0 0,-3-3 0,-10-4 0,-429-186 0,333 149 0,59 23 0,-1 3 0,-1 2 0,-1 2 0,0 3 0,-1 2 0,0 3 0,-84-1 0,-6 12 0,-214-5 0,215-21 0,103 14 0,-76-6 0,-26 14 0,79 3 0,-100-11 0,-99-8 0,30 4 0,-240 2 0,290 13 0,-954-2 0,1124 1 0,0 1 0,0 1 0,1 0 0,-1 1 0,1 0 0,-1 1 0,1 1 0,1 1 0,-15 8 0,-15 6 0,-97 41 0,87-40 0,35-15 0,-1 1 0,-35 21 0,-38 27-8,49-31-445,2 1 1,-50 42 0,66-44-6374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F740-9170-5ADB-95B0-7C257AA20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79ECD-F616-8351-4FD0-6041D3870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28C1A-1E99-8BCA-FB0D-46073A6A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3485-AF52-EFFF-334F-BD56DDC4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6E3C9-51A6-1EAD-B6C8-D07DE953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6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EF48-8C25-E193-68EA-54FC2D76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97DEB-A1A3-76D9-C73E-796449E40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47A0A-1C59-6BC5-D670-C6BA165D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29B76-2B1A-3EFD-13F8-7853BFCD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12DBA-1210-E3C2-A245-B54D11DD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5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E71BC-6C09-E6DF-4BF8-C65026A10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995FE-76F6-D774-A121-10B44C04E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96BD6-79E5-1E8D-83AC-2DE15D8C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906B0-61FA-8BBF-D6AF-B2BBBE71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48D17-7B79-F1D7-28C7-8273954F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0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19EC-DC09-F3BC-2126-BD89BAC4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6F03-39B0-2752-7DF4-7C4FF492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9BC7A-FC5A-9584-38A8-CCE99284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7B1C2-9AF3-7B96-8576-3B0363E9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C590-DDB3-8D1E-88FA-020A1CEB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B0B7-A580-801E-2B27-BC35F3D4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F6F54-9801-AF45-5D6A-CCF220175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B373-EF35-70C5-B858-40326C9D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CF591-7BB5-5223-9E0D-8BCECCA0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03AF9-5D31-D916-1841-EC1BF07F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8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14EF-84E2-AB0D-026F-8FC73441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CF3B-A02F-C4EC-C5E8-EF68F776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8DF3C-C248-D0CA-83F6-C00DD2095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71ADB-BB4A-58B7-CFD7-14C6B0A1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3FA25-D552-019D-316D-A1670971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D3D79-65CB-2C6A-32F3-B188A2BD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95F2-5381-1E9F-D482-3CD47EA0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4BD17-18C8-78C0-3C1E-14517E65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11199-A64A-7014-33DD-781A0F5E0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6CB77-F147-089D-A7FA-8C949CCD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202776-3C1A-18AC-445A-6156C6D28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2D6B3F-0323-F812-2DEE-62D7ADDA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FA988-67AF-5281-93BB-09F7FB33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BC7DE5-F690-0E2D-C7FB-24FE3B44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5CCF-FE39-CED9-3D48-110254AD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85A16-4D27-654D-038B-B4343211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D31D1-42A3-0B5E-337F-4FC5767F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7C577-6C84-D8B6-B0F4-B3FFD130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00ABE-5D49-AD0B-B247-76B89C28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2E357-5BF6-9623-2E88-62EFA893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FF6FC-109B-3F3D-B9EF-C27B32B4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00DA-F67B-80AF-1DB6-4D420D8B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2D008-9217-550A-B8DD-75DC2A866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27973-150E-80E1-5186-256EF8905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E1366-547C-3D22-3CED-F58BD5CF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0EC1F-E800-707B-07AA-0D2E3C43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3A0E8-C70A-C4AB-EF65-86C97FFB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9EFE-A65F-0B54-E22B-E2B4AE06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253D1-1780-B95C-06AE-0B1E20928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5D2D6-0F5A-041C-D860-BFCE99609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83BE1-C137-B2D0-6C45-9B597187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A79A3-C06C-E413-38B8-57853C7B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A8ECE-01D5-DCBB-BD71-A48962D7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6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C51B3-6880-C2DE-C8CE-9BFBC22C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C6184-13E6-8D7A-3EDE-8023ADF2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449C9-D8AF-2918-99C0-6F9CB715F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C2DFD-0958-440C-BBB7-45DF7A52BDD8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8AC37-4641-6BEC-C378-0A510487A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2B53-734E-ACA9-928C-A22870920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CCECE-37C5-4A66-BF5F-9B6FA8EC1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4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4.xml"/><Relationship Id="rId18" Type="http://schemas.openxmlformats.org/officeDocument/2006/relationships/image" Target="../media/image15.png"/><Relationship Id="rId26" Type="http://schemas.openxmlformats.org/officeDocument/2006/relationships/image" Target="../media/image20.png"/><Relationship Id="rId3" Type="http://schemas.microsoft.com/office/2007/relationships/hdphoto" Target="../media/hdphoto1.wdp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17" Type="http://schemas.openxmlformats.org/officeDocument/2006/relationships/customXml" Target="../ink/ink6.xml"/><Relationship Id="rId25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customXml" Target="../ink/ink3.xml"/><Relationship Id="rId24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10" Type="http://schemas.openxmlformats.org/officeDocument/2006/relationships/image" Target="../media/image11.png"/><Relationship Id="rId19" Type="http://schemas.openxmlformats.org/officeDocument/2006/relationships/customXml" Target="../ink/ink7.xml"/><Relationship Id="rId4" Type="http://schemas.openxmlformats.org/officeDocument/2006/relationships/image" Target="../media/image9.png"/><Relationship Id="rId9" Type="http://schemas.openxmlformats.org/officeDocument/2006/relationships/customXml" Target="../ink/ink2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12.xml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D3889-132F-B896-5A55-35B7D9314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4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8513F-38F4-CD8B-8D33-C64B8936A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" y="4757"/>
            <a:ext cx="7050405" cy="31621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8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Bimestrial Project</a:t>
            </a:r>
            <a:br>
              <a:rPr lang="en-US" sz="8000" b="1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80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Advance I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2588CB-0742-6BC2-8E17-DEAAE6667C52}"/>
              </a:ext>
            </a:extLst>
          </p:cNvPr>
          <p:cNvSpPr txBox="1"/>
          <p:nvPr/>
        </p:nvSpPr>
        <p:spPr>
          <a:xfrm>
            <a:off x="2905377" y="5060255"/>
            <a:ext cx="46634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  <a:cs typeface="Calibri"/>
              </a:rPr>
              <a:t>GRUPO-9</a:t>
            </a:r>
            <a:br>
              <a:rPr lang="es-ES">
                <a:solidFill>
                  <a:schemeClr val="bg1"/>
                </a:solidFill>
                <a:cs typeface="Calibri"/>
              </a:rPr>
            </a:br>
            <a:r>
              <a:rPr lang="es-ES">
                <a:solidFill>
                  <a:schemeClr val="bg1"/>
                </a:solidFill>
                <a:cs typeface="Calibri"/>
              </a:rPr>
              <a:t>Milton Casnanzuela </a:t>
            </a:r>
            <a:br>
              <a:rPr lang="es-ES">
                <a:solidFill>
                  <a:schemeClr val="bg1"/>
                </a:solidFill>
                <a:cs typeface="Calibri"/>
              </a:rPr>
            </a:br>
            <a:r>
              <a:rPr lang="es-ES">
                <a:solidFill>
                  <a:schemeClr val="bg1"/>
                </a:solidFill>
                <a:cs typeface="Calibri"/>
              </a:rPr>
              <a:t>Marco sQuichimbo</a:t>
            </a:r>
          </a:p>
        </p:txBody>
      </p:sp>
    </p:spTree>
    <p:extLst>
      <p:ext uri="{BB962C8B-B14F-4D97-AF65-F5344CB8AC3E}">
        <p14:creationId xmlns:p14="http://schemas.microsoft.com/office/powerpoint/2010/main" val="3874136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magen que contiene interior, tabla, pequeño, computadora&#10;&#10;Descripción generada automáticamente">
            <a:extLst>
              <a:ext uri="{FF2B5EF4-FFF2-40B4-BE49-F238E27FC236}">
                <a16:creationId xmlns:a16="http://schemas.microsoft.com/office/drawing/2014/main" id="{1C6EB529-0089-DC8B-9A2F-F1BF3D402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9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3261F4-BE46-09B1-3494-D90D080D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Prototyping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44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A192-60A2-3F88-17F7-3B0B92DA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559AA-85B8-754E-B35E-B834F084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8003C-0518-3B14-D79D-7EE4D2B22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" t="23452" r="1778" b="3718"/>
          <a:stretch/>
        </p:blipFill>
        <p:spPr>
          <a:xfrm>
            <a:off x="314793" y="1543986"/>
            <a:ext cx="11437496" cy="49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166E-B029-F3F2-7CB2-D50F9FA1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5DCDC-6558-CB19-1A9B-0D3499F9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C7FB5-5523-69E9-5BFF-08362A6F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" t="24652" r="2865" b="5324"/>
          <a:stretch/>
        </p:blipFill>
        <p:spPr>
          <a:xfrm>
            <a:off x="329784" y="1690688"/>
            <a:ext cx="1137753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772B86C-2202-E8C8-DF6E-0924312B52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938920"/>
              </p:ext>
            </p:extLst>
          </p:nvPr>
        </p:nvGraphicFramePr>
        <p:xfrm>
          <a:off x="3427412" y="137159"/>
          <a:ext cx="8534400" cy="6583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A5D1696-E119-852B-5066-E42225680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88" y="1984884"/>
            <a:ext cx="3063505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45C5B-0825-93B4-7526-243AD3AE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BA15A-0B55-587E-928A-3E922163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 -&gt; HTA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77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9A05-0D0A-4EA5-35E7-29F73E79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225830-37E7-97A5-0E1F-6CF33929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15E89B-788D-8D2C-94DC-E0A807F3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6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9A05-0D0A-4EA5-35E7-29F73E79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4944AE-A418-2C4A-737F-797E641BF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4818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3513-2DC7-14D7-F40D-CCEA555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Desing alternatives 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DE252-3348-8511-0B89-177C4A83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75" y="1446662"/>
            <a:ext cx="8310000" cy="496770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7F0909-73E2-A2B4-804A-941DFE885EEB}"/>
              </a:ext>
            </a:extLst>
          </p:cNvPr>
          <p:cNvSpPr txBox="1"/>
          <p:nvPr/>
        </p:nvSpPr>
        <p:spPr>
          <a:xfrm>
            <a:off x="9622117" y="2017059"/>
            <a:ext cx="18527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F1 Car </a:t>
            </a:r>
          </a:p>
        </p:txBody>
      </p:sp>
    </p:spTree>
    <p:extLst>
      <p:ext uri="{BB962C8B-B14F-4D97-AF65-F5344CB8AC3E}">
        <p14:creationId xmlns:p14="http://schemas.microsoft.com/office/powerpoint/2010/main" val="406523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3513-2DC7-14D7-F40D-CCEA555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Desing alternatives 	</a:t>
            </a:r>
          </a:p>
        </p:txBody>
      </p:sp>
      <p:pic>
        <p:nvPicPr>
          <p:cNvPr id="4098" name="Picture 2" descr="LEGO's WeDo 2.0 Robotics Kit Teaches Science And Engineering To Elementary  School Students | TechCrunch">
            <a:extLst>
              <a:ext uri="{FF2B5EF4-FFF2-40B4-BE49-F238E27FC236}">
                <a16:creationId xmlns:a16="http://schemas.microsoft.com/office/drawing/2014/main" id="{20938F04-FF5A-0118-BCEE-30F672491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6" b="3397"/>
          <a:stretch/>
        </p:blipFill>
        <p:spPr bwMode="auto">
          <a:xfrm>
            <a:off x="3390990" y="1536306"/>
            <a:ext cx="5410020" cy="46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737A97-70C0-5E9F-97F2-F7B125ECF09C}"/>
              </a:ext>
            </a:extLst>
          </p:cNvPr>
          <p:cNvSpPr txBox="1"/>
          <p:nvPr/>
        </p:nvSpPr>
        <p:spPr>
          <a:xfrm>
            <a:off x="9144000" y="2674470"/>
            <a:ext cx="1703294" cy="2256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E0B726-E864-1ED4-0E50-0FB50A13B76D}"/>
              </a:ext>
            </a:extLst>
          </p:cNvPr>
          <p:cNvSpPr txBox="1"/>
          <p:nvPr/>
        </p:nvSpPr>
        <p:spPr>
          <a:xfrm>
            <a:off x="9203764" y="2061882"/>
            <a:ext cx="2002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Rana </a:t>
            </a:r>
            <a:r>
              <a:rPr lang="es-ES" err="1">
                <a:cs typeface="Calibri"/>
              </a:rPr>
              <a:t>segidora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194044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3513-2DC7-14D7-F40D-CCEA555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Desing alternatives 	</a:t>
            </a:r>
          </a:p>
        </p:txBody>
      </p:sp>
      <p:pic>
        <p:nvPicPr>
          <p:cNvPr id="1026" name="Picture 2" descr="Raspberry Pi Remote Controlled Car">
            <a:extLst>
              <a:ext uri="{FF2B5EF4-FFF2-40B4-BE49-F238E27FC236}">
                <a16:creationId xmlns:a16="http://schemas.microsoft.com/office/drawing/2014/main" id="{7472462D-502D-6EB9-7BD4-DAC38B008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29" b="73143" l="10000" r="90000">
                        <a14:foregroundMark x1="34571" y1="28714" x2="34571" y2="28714"/>
                        <a14:foregroundMark x1="37143" y1="31857" x2="36286" y2="33143"/>
                        <a14:foregroundMark x1="46143" y1="34143" x2="58429" y2="39286"/>
                        <a14:foregroundMark x1="58429" y1="39286" x2="54000" y2="28714"/>
                        <a14:foregroundMark x1="61000" y1="37000" x2="57143" y2="37000"/>
                        <a14:foregroundMark x1="63857" y1="52286" x2="66429" y2="50000"/>
                        <a14:foregroundMark x1="42714" y1="70143" x2="39000" y2="67571"/>
                        <a14:foregroundMark x1="35000" y1="63714" x2="35535" y2="64963"/>
                        <a14:foregroundMark x1="50286" y1="60286" x2="50857" y2="60571"/>
                        <a14:foregroundMark x1="50857" y1="58857" x2="53143" y2="58000"/>
                        <a14:foregroundMark x1="24571" y1="32714" x2="24286" y2="38143"/>
                        <a14:foregroundMark x1="13429" y1="37429" x2="15714" y2="42286"/>
                        <a14:foregroundMark x1="44857" y1="13429" x2="44857" y2="13429"/>
                        <a14:foregroundMark x1="45000" y1="16714" x2="45000" y2="16714"/>
                        <a14:foregroundMark x1="14857" y1="34571" x2="12714" y2="34714"/>
                        <a14:foregroundMark x1="17857" y1="41429" x2="13571" y2="37429"/>
                        <a14:foregroundMark x1="18714" y1="41429" x2="16286" y2="44429"/>
                        <a14:foregroundMark x1="35429" y1="64143" x2="34714" y2="63714"/>
                        <a14:foregroundMark x1="37429" y1="69714" x2="38143" y2="69714"/>
                        <a14:foregroundMark x1="35000" y1="62143" x2="40286" y2="72000"/>
                        <a14:foregroundMark x1="19000" y1="42143" x2="15714" y2="44429"/>
                        <a14:foregroundMark x1="19857" y1="41714" x2="18286" y2="44571"/>
                        <a14:foregroundMark x1="21714" y1="41857" x2="15857" y2="44143"/>
                        <a14:foregroundMark x1="19429" y1="44857" x2="17000" y2="43714"/>
                        <a14:foregroundMark x1="26857" y1="41857" x2="31429" y2="51714"/>
                        <a14:foregroundMark x1="43429" y1="73143" x2="41000" y2="72429"/>
                        <a14:backgroundMark x1="22571" y1="22429" x2="14857" y2="26571"/>
                        <a14:backgroundMark x1="22143" y1="20714" x2="7571" y2="23571"/>
                        <a14:backgroundMark x1="7571" y1="23571" x2="7143" y2="12571"/>
                        <a14:backgroundMark x1="13571" y1="23714" x2="35000" y2="18143"/>
                        <a14:backgroundMark x1="35000" y1="18143" x2="21429" y2="19000"/>
                        <a14:backgroundMark x1="56286" y1="18571" x2="70571" y2="22857"/>
                        <a14:backgroundMark x1="70571" y1="22857" x2="81571" y2="32857"/>
                        <a14:backgroundMark x1="81571" y1="32857" x2="85857" y2="47286"/>
                        <a14:backgroundMark x1="85857" y1="47286" x2="83714" y2="61857"/>
                        <a14:backgroundMark x1="83714" y1="61857" x2="54143" y2="73286"/>
                        <a14:backgroundMark x1="41673" y1="73679" x2="40571" y2="73714"/>
                        <a14:backgroundMark x1="54143" y1="73286" x2="43683" y2="73616"/>
                        <a14:backgroundMark x1="33412" y1="62924" x2="30714" y2="58857"/>
                        <a14:backgroundMark x1="40571" y1="73714" x2="39643" y2="72316"/>
                        <a14:backgroundMark x1="30714" y1="58857" x2="20571" y2="52429"/>
                        <a14:backgroundMark x1="13916" y1="42051" x2="8571" y2="33714"/>
                        <a14:backgroundMark x1="20571" y1="52429" x2="14787" y2="43409"/>
                        <a14:backgroundMark x1="8571" y1="33714" x2="14571" y2="21571"/>
                        <a14:backgroundMark x1="14571" y1="21571" x2="38714" y2="1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29" b="23572"/>
          <a:stretch/>
        </p:blipFill>
        <p:spPr bwMode="auto">
          <a:xfrm>
            <a:off x="871258" y="1952624"/>
            <a:ext cx="4118164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B1F07B6-3298-5DED-8267-BAF972348D22}"/>
              </a:ext>
            </a:extLst>
          </p:cNvPr>
          <p:cNvSpPr txBox="1">
            <a:spLocks/>
          </p:cNvSpPr>
          <p:nvPr/>
        </p:nvSpPr>
        <p:spPr>
          <a:xfrm>
            <a:off x="877424" y="5074437"/>
            <a:ext cx="2052916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Rasberry</a:t>
            </a:r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1105E-1530-AD1C-8318-4BD510358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36"/>
          <a:stretch/>
        </p:blipFill>
        <p:spPr>
          <a:xfrm>
            <a:off x="7633031" y="4435902"/>
            <a:ext cx="4549534" cy="23737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85B66B-D637-03CC-7430-18055AF91D21}"/>
              </a:ext>
            </a:extLst>
          </p:cNvPr>
          <p:cNvSpPr txBox="1">
            <a:spLocks/>
          </p:cNvSpPr>
          <p:nvPr/>
        </p:nvSpPr>
        <p:spPr>
          <a:xfrm>
            <a:off x="10224500" y="3452923"/>
            <a:ext cx="2052916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Arduino 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22B01-C927-3DA7-06E9-13B2E5C9F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804141" y="1873671"/>
            <a:ext cx="2103302" cy="1508891"/>
          </a:xfrm>
          <a:prstGeom prst="rect">
            <a:avLst/>
          </a:prstGeom>
        </p:spPr>
      </p:pic>
      <p:pic>
        <p:nvPicPr>
          <p:cNvPr id="1028" name="Picture 4" descr="ARDUINO UNO R3 C/CABLE – DigitalServer">
            <a:extLst>
              <a:ext uri="{FF2B5EF4-FFF2-40B4-BE49-F238E27FC236}">
                <a16:creationId xmlns:a16="http://schemas.microsoft.com/office/drawing/2014/main" id="{15195A26-4F94-1552-EAE4-183FA5A73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" t="29513" r="3782" b="2560"/>
          <a:stretch/>
        </p:blipFill>
        <p:spPr bwMode="auto">
          <a:xfrm>
            <a:off x="9045711" y="1396234"/>
            <a:ext cx="2879590" cy="216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805D04-573B-3713-F9C6-0B61C4BD687E}"/>
                  </a:ext>
                </a:extLst>
              </p14:cNvPr>
              <p14:cNvContentPartPr/>
              <p14:nvPr/>
            </p14:nvContentPartPr>
            <p14:xfrm>
              <a:off x="8832118" y="1163364"/>
              <a:ext cx="3017880" cy="1338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805D04-573B-3713-F9C6-0B61C4BD68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3118" y="1154364"/>
                <a:ext cx="30355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F60F98-541A-A267-649B-8A721EEC5A29}"/>
                  </a:ext>
                </a:extLst>
              </p14:cNvPr>
              <p14:cNvContentPartPr/>
              <p14:nvPr/>
            </p14:nvContentPartPr>
            <p14:xfrm>
              <a:off x="8823478" y="2498244"/>
              <a:ext cx="329760" cy="39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F60F98-541A-A267-649B-8A721EEC5A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14478" y="2489244"/>
                <a:ext cx="3474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9E21E5-A8F5-76D9-B015-2CEFC30A20ED}"/>
                  </a:ext>
                </a:extLst>
              </p14:cNvPr>
              <p14:cNvContentPartPr/>
              <p14:nvPr/>
            </p14:nvContentPartPr>
            <p14:xfrm>
              <a:off x="8399398" y="370284"/>
              <a:ext cx="3422520" cy="252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9E21E5-A8F5-76D9-B015-2CEFC30A20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90398" y="361283"/>
                <a:ext cx="3440160" cy="2547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64481F-ADCE-DA62-5766-16C36F1278ED}"/>
                  </a:ext>
                </a:extLst>
              </p14:cNvPr>
              <p14:cNvContentPartPr/>
              <p14:nvPr/>
            </p14:nvContentPartPr>
            <p14:xfrm>
              <a:off x="9135598" y="2656644"/>
              <a:ext cx="1544400" cy="811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64481F-ADCE-DA62-5766-16C36F1278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26598" y="2647644"/>
                <a:ext cx="156204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13AFD08-FC46-9D12-E7D3-B7A8C2339B59}"/>
                  </a:ext>
                </a:extLst>
              </p14:cNvPr>
              <p14:cNvContentPartPr/>
              <p14:nvPr/>
            </p14:nvContentPartPr>
            <p14:xfrm>
              <a:off x="10411078" y="1723884"/>
              <a:ext cx="1415160" cy="1658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13AFD08-FC46-9D12-E7D3-B7A8C2339B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02078" y="1714884"/>
                <a:ext cx="1432800" cy="16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5429CE-2573-5ECD-4FFA-E84EEE25E872}"/>
                  </a:ext>
                </a:extLst>
              </p14:cNvPr>
              <p14:cNvContentPartPr/>
              <p14:nvPr/>
            </p14:nvContentPartPr>
            <p14:xfrm>
              <a:off x="8454118" y="1663404"/>
              <a:ext cx="2121840" cy="406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5429CE-2573-5ECD-4FFA-E84EEE25E87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45118" y="1654404"/>
                <a:ext cx="2139480" cy="42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7EBF6-4C03-DBF7-45CC-2198FF6E0BAA}"/>
              </a:ext>
            </a:extLst>
          </p:cNvPr>
          <p:cNvGrpSpPr/>
          <p:nvPr/>
        </p:nvGrpSpPr>
        <p:grpSpPr>
          <a:xfrm>
            <a:off x="8451958" y="991644"/>
            <a:ext cx="2840040" cy="1156680"/>
            <a:chOff x="8451958" y="991644"/>
            <a:chExt cx="2840040" cy="11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67187E-5C46-DB1F-8A31-08052A2A472A}"/>
                    </a:ext>
                  </a:extLst>
                </p14:cNvPr>
                <p14:cNvContentPartPr/>
                <p14:nvPr/>
              </p14:nvContentPartPr>
              <p14:xfrm>
                <a:off x="8451958" y="1284324"/>
                <a:ext cx="2702520" cy="507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67187E-5C46-DB1F-8A31-08052A2A47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42957" y="1275318"/>
                  <a:ext cx="2720162" cy="525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4058E8-D599-AAFD-6078-E0255E8DF348}"/>
                    </a:ext>
                  </a:extLst>
                </p14:cNvPr>
                <p14:cNvContentPartPr/>
                <p14:nvPr/>
              </p14:nvContentPartPr>
              <p14:xfrm>
                <a:off x="8524318" y="991644"/>
                <a:ext cx="2767680" cy="76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4058E8-D599-AAFD-6078-E0255E8DF3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15318" y="982644"/>
                  <a:ext cx="278532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09BE687-3A62-85FC-745C-C0EB327535A7}"/>
                    </a:ext>
                  </a:extLst>
                </p14:cNvPr>
                <p14:cNvContentPartPr/>
                <p14:nvPr/>
              </p14:nvContentPartPr>
              <p14:xfrm>
                <a:off x="8523238" y="1974804"/>
                <a:ext cx="1966680" cy="173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09BE687-3A62-85FC-745C-C0EB327535A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14238" y="1965804"/>
                  <a:ext cx="1984320" cy="191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1876AB9-8E94-B4D5-7E8C-DEF2AB2F598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05708" y="182142"/>
            <a:ext cx="1994008" cy="136626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93FE8E7C-046F-AD74-F08F-B1C197AE06D5}"/>
              </a:ext>
            </a:extLst>
          </p:cNvPr>
          <p:cNvSpPr/>
          <p:nvPr/>
        </p:nvSpPr>
        <p:spPr>
          <a:xfrm>
            <a:off x="7936150" y="2633051"/>
            <a:ext cx="943643" cy="4850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0E840DD-43DA-339C-77B2-E7542A129094}"/>
              </a:ext>
            </a:extLst>
          </p:cNvPr>
          <p:cNvSpPr/>
          <p:nvPr/>
        </p:nvSpPr>
        <p:spPr>
          <a:xfrm rot="16200000">
            <a:off x="9391320" y="3758497"/>
            <a:ext cx="943643" cy="4850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9940A7-42AC-9F8F-EF2A-6A085F2C77B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08072" y="4744838"/>
            <a:ext cx="234716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9A90-E4BF-35F0-6B4D-4B126A2C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15"/>
            <a:ext cx="10515600" cy="1325563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38FEC-33FA-5B3D-9D34-2840A322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68" y="1027906"/>
            <a:ext cx="6957422" cy="5452943"/>
          </a:xfrm>
          <a:prstGeom prst="rect">
            <a:avLst/>
          </a:prstGeom>
        </p:spPr>
      </p:pic>
      <p:pic>
        <p:nvPicPr>
          <p:cNvPr id="4" name="Picture 2" descr="Raspberry Pi Remote Controlled Car">
            <a:extLst>
              <a:ext uri="{FF2B5EF4-FFF2-40B4-BE49-F238E27FC236}">
                <a16:creationId xmlns:a16="http://schemas.microsoft.com/office/drawing/2014/main" id="{3B525A48-6B5E-1AA5-F71C-0373AEADF0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429" b="73143" l="10000" r="90000">
                        <a14:foregroundMark x1="34571" y1="28714" x2="34571" y2="28714"/>
                        <a14:foregroundMark x1="37143" y1="31857" x2="36286" y2="33143"/>
                        <a14:foregroundMark x1="46143" y1="34143" x2="58429" y2="39286"/>
                        <a14:foregroundMark x1="58429" y1="39286" x2="54000" y2="28714"/>
                        <a14:foregroundMark x1="61000" y1="37000" x2="57143" y2="37000"/>
                        <a14:foregroundMark x1="63857" y1="52286" x2="66429" y2="50000"/>
                        <a14:foregroundMark x1="42714" y1="70143" x2="39000" y2="67571"/>
                        <a14:foregroundMark x1="35000" y1="63714" x2="35535" y2="64963"/>
                        <a14:foregroundMark x1="50286" y1="60286" x2="50857" y2="60571"/>
                        <a14:foregroundMark x1="50857" y1="58857" x2="53143" y2="58000"/>
                        <a14:foregroundMark x1="24571" y1="32714" x2="24286" y2="38143"/>
                        <a14:foregroundMark x1="13429" y1="37429" x2="15714" y2="42286"/>
                        <a14:foregroundMark x1="44857" y1="13429" x2="44857" y2="13429"/>
                        <a14:foregroundMark x1="45000" y1="16714" x2="45000" y2="16714"/>
                        <a14:foregroundMark x1="14857" y1="34571" x2="12714" y2="34714"/>
                        <a14:foregroundMark x1="17857" y1="41429" x2="13571" y2="37429"/>
                        <a14:foregroundMark x1="18714" y1="41429" x2="16286" y2="44429"/>
                        <a14:foregroundMark x1="35429" y1="64143" x2="34714" y2="63714"/>
                        <a14:foregroundMark x1="37429" y1="69714" x2="38143" y2="69714"/>
                        <a14:foregroundMark x1="35000" y1="62143" x2="40286" y2="72000"/>
                        <a14:foregroundMark x1="19000" y1="42143" x2="15714" y2="44429"/>
                        <a14:foregroundMark x1="19857" y1="41714" x2="18286" y2="44571"/>
                        <a14:foregroundMark x1="21714" y1="41857" x2="15857" y2="44143"/>
                        <a14:foregroundMark x1="19429" y1="44857" x2="17000" y2="43714"/>
                        <a14:foregroundMark x1="26857" y1="41857" x2="31429" y2="51714"/>
                        <a14:foregroundMark x1="43429" y1="73143" x2="41000" y2="72429"/>
                        <a14:backgroundMark x1="22571" y1="22429" x2="14857" y2="26571"/>
                        <a14:backgroundMark x1="22143" y1="20714" x2="7571" y2="23571"/>
                        <a14:backgroundMark x1="7571" y1="23571" x2="7143" y2="12571"/>
                        <a14:backgroundMark x1="13571" y1="23714" x2="35000" y2="18143"/>
                        <a14:backgroundMark x1="35000" y1="18143" x2="21429" y2="19000"/>
                        <a14:backgroundMark x1="56286" y1="18571" x2="70571" y2="22857"/>
                        <a14:backgroundMark x1="70571" y1="22857" x2="81571" y2="32857"/>
                        <a14:backgroundMark x1="81571" y1="32857" x2="85857" y2="47286"/>
                        <a14:backgroundMark x1="85857" y1="47286" x2="83714" y2="61857"/>
                        <a14:backgroundMark x1="83714" y1="61857" x2="54143" y2="73286"/>
                        <a14:backgroundMark x1="41673" y1="73679" x2="40571" y2="73714"/>
                        <a14:backgroundMark x1="54143" y1="73286" x2="43683" y2="73616"/>
                        <a14:backgroundMark x1="33412" y1="62924" x2="30714" y2="58857"/>
                        <a14:backgroundMark x1="40571" y1="73714" x2="39643" y2="72316"/>
                        <a14:backgroundMark x1="30714" y1="58857" x2="20571" y2="52429"/>
                        <a14:backgroundMark x1="13916" y1="42051" x2="8571" y2="33714"/>
                        <a14:backgroundMark x1="20571" y1="52429" x2="14787" y2="43409"/>
                        <a14:backgroundMark x1="8571" y1="33714" x2="14571" y2="21571"/>
                        <a14:backgroundMark x1="14571" y1="21571" x2="38714" y2="1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29" b="23572"/>
          <a:stretch/>
        </p:blipFill>
        <p:spPr bwMode="auto">
          <a:xfrm>
            <a:off x="6593187" y="3413865"/>
            <a:ext cx="1173462" cy="79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33DE946-73CE-4C66-E549-F874C2AFD73F}"/>
              </a:ext>
            </a:extLst>
          </p:cNvPr>
          <p:cNvSpPr/>
          <p:nvPr/>
        </p:nvSpPr>
        <p:spPr>
          <a:xfrm rot="3285067">
            <a:off x="7528524" y="4501043"/>
            <a:ext cx="476250" cy="2514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5088B0-F9B3-BFA1-563D-2A0DF7EFCD5F}"/>
              </a:ext>
            </a:extLst>
          </p:cNvPr>
          <p:cNvSpPr/>
          <p:nvPr/>
        </p:nvSpPr>
        <p:spPr>
          <a:xfrm rot="3285067">
            <a:off x="7879312" y="5294580"/>
            <a:ext cx="476250" cy="2514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A1A5B4-2E64-2A53-E219-A46FA63DADBE}"/>
              </a:ext>
            </a:extLst>
          </p:cNvPr>
          <p:cNvSpPr/>
          <p:nvPr/>
        </p:nvSpPr>
        <p:spPr>
          <a:xfrm rot="19382807">
            <a:off x="8119403" y="5299649"/>
            <a:ext cx="476250" cy="2514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ow to Draw an Iguana - Really Easy Drawing Tutorial">
            <a:extLst>
              <a:ext uri="{FF2B5EF4-FFF2-40B4-BE49-F238E27FC236}">
                <a16:creationId xmlns:a16="http://schemas.microsoft.com/office/drawing/2014/main" id="{6200866F-887E-D901-91DE-B8B954108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5426">
            <a:off x="6060435" y="2632629"/>
            <a:ext cx="901704" cy="89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C0A76CD-9A65-114D-B6AF-EAB74A4BC79B}"/>
              </a:ext>
            </a:extLst>
          </p:cNvPr>
          <p:cNvGrpSpPr/>
          <p:nvPr/>
        </p:nvGrpSpPr>
        <p:grpSpPr>
          <a:xfrm>
            <a:off x="9575158" y="3596964"/>
            <a:ext cx="1235880" cy="1125360"/>
            <a:chOff x="9575158" y="3596964"/>
            <a:chExt cx="1235880" cy="11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C34D6E-256F-34DB-2E48-91B011FADADB}"/>
                    </a:ext>
                  </a:extLst>
                </p14:cNvPr>
                <p14:cNvContentPartPr/>
                <p14:nvPr/>
              </p14:nvContentPartPr>
              <p14:xfrm>
                <a:off x="9575158" y="3865164"/>
                <a:ext cx="1235880" cy="293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C34D6E-256F-34DB-2E48-91B011FADA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66158" y="3856164"/>
                  <a:ext cx="12535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B6E59F-7E22-CBCD-45DD-C9BAD49D301F}"/>
                    </a:ext>
                  </a:extLst>
                </p14:cNvPr>
                <p14:cNvContentPartPr/>
                <p14:nvPr/>
              </p14:nvContentPartPr>
              <p14:xfrm>
                <a:off x="9738958" y="3596964"/>
                <a:ext cx="596520" cy="112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B6E59F-7E22-CBCD-45DD-C9BAD49D30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29958" y="3587964"/>
                  <a:ext cx="614160" cy="11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DC0F22-1A7D-BDB0-FD45-0C599198A547}"/>
                  </a:ext>
                </a:extLst>
              </p14:cNvPr>
              <p14:cNvContentPartPr/>
              <p14:nvPr/>
            </p14:nvContentPartPr>
            <p14:xfrm>
              <a:off x="8936878" y="475292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DC0F22-1A7D-BDB0-FD45-0C599198A5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7878" y="474392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76E16865-34DF-1451-ECA1-28B638473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1" t="15898" r="13045" b="17704"/>
          <a:stretch/>
        </p:blipFill>
        <p:spPr bwMode="auto">
          <a:xfrm>
            <a:off x="8721305" y="4446686"/>
            <a:ext cx="672862" cy="6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B1A43-8AE5-4F55-E9BD-E289C75DED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336" y="1389466"/>
            <a:ext cx="3360711" cy="484674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5B104BC8-B414-87F7-4231-82BC5D81AAA4}"/>
              </a:ext>
            </a:extLst>
          </p:cNvPr>
          <p:cNvSpPr/>
          <p:nvPr/>
        </p:nvSpPr>
        <p:spPr>
          <a:xfrm>
            <a:off x="3692847" y="3429000"/>
            <a:ext cx="1130073" cy="78280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118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Bimestrial Project Advance I </vt:lpstr>
      <vt:lpstr>PowerPoint Presentation</vt:lpstr>
      <vt:lpstr>Requirements -&gt; HTA</vt:lpstr>
      <vt:lpstr>User Interface </vt:lpstr>
      <vt:lpstr>User Interface </vt:lpstr>
      <vt:lpstr>Desing alternatives  </vt:lpstr>
      <vt:lpstr>Desing alternatives  </vt:lpstr>
      <vt:lpstr>Desing alternatives  </vt:lpstr>
      <vt:lpstr>Demo</vt:lpstr>
      <vt:lpstr>Prototyping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Bimestral Project Advance I</dc:title>
  <dc:creator>MARCO ANTONIO QUICHIMBO CANCINO</dc:creator>
  <cp:lastModifiedBy>MARCO ANTONIO QUICHIMBO CANCINO</cp:lastModifiedBy>
  <cp:revision>2</cp:revision>
  <dcterms:created xsi:type="dcterms:W3CDTF">2023-07-06T13:59:26Z</dcterms:created>
  <dcterms:modified xsi:type="dcterms:W3CDTF">2023-09-07T16:36:17Z</dcterms:modified>
</cp:coreProperties>
</file>